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26745-012F-4B40-B70A-98B0ED3DDAF9}" v="1079" dt="2024-07-13T09:34:50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15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 raman" userId="edb830dbdf8c0d77" providerId="LiveId" clId="{80626745-012F-4B40-B70A-98B0ED3DDAF9}"/>
    <pc:docChg chg="undo redo custSel addSld delSld modSld">
      <pc:chgData name="rishi raman" userId="edb830dbdf8c0d77" providerId="LiveId" clId="{80626745-012F-4B40-B70A-98B0ED3DDAF9}" dt="2024-07-16T12:46:52.278" v="2170" actId="12788"/>
      <pc:docMkLst>
        <pc:docMk/>
      </pc:docMkLst>
      <pc:sldChg chg="addSp delSp modSp mod modTransition delAnim modAnim">
        <pc:chgData name="rishi raman" userId="edb830dbdf8c0d77" providerId="LiveId" clId="{80626745-012F-4B40-B70A-98B0ED3DDAF9}" dt="2024-07-13T07:50:45.163" v="1944" actId="1076"/>
        <pc:sldMkLst>
          <pc:docMk/>
          <pc:sldMk cId="1540852599" sldId="256"/>
        </pc:sldMkLst>
        <pc:spChg chg="add del mod">
          <ac:chgData name="rishi raman" userId="edb830dbdf8c0d77" providerId="LiveId" clId="{80626745-012F-4B40-B70A-98B0ED3DDAF9}" dt="2024-07-13T05:08:44.929" v="9" actId="478"/>
          <ac:spMkLst>
            <pc:docMk/>
            <pc:sldMk cId="1540852599" sldId="256"/>
            <ac:spMk id="5" creationId="{BE874C9F-4D59-AF69-D45D-1A6DF7AD76C5}"/>
          </ac:spMkLst>
        </pc:spChg>
        <pc:spChg chg="add del">
          <ac:chgData name="rishi raman" userId="edb830dbdf8c0d77" providerId="LiveId" clId="{80626745-012F-4B40-B70A-98B0ED3DDAF9}" dt="2024-07-13T05:22:41.852" v="52" actId="11529"/>
          <ac:spMkLst>
            <pc:docMk/>
            <pc:sldMk cId="1540852599" sldId="256"/>
            <ac:spMk id="20" creationId="{E4970F21-CA71-A306-C58E-9C00BD0BC15C}"/>
          </ac:spMkLst>
        </pc:spChg>
        <pc:spChg chg="add mod ord">
          <ac:chgData name="rishi raman" userId="edb830dbdf8c0d77" providerId="LiveId" clId="{80626745-012F-4B40-B70A-98B0ED3DDAF9}" dt="2024-07-13T07:45:15.246" v="1867" actId="1076"/>
          <ac:spMkLst>
            <pc:docMk/>
            <pc:sldMk cId="1540852599" sldId="256"/>
            <ac:spMk id="21" creationId="{6B502DA6-50BE-9840-DFE9-C5E0DB908F5D}"/>
          </ac:spMkLst>
        </pc:spChg>
        <pc:spChg chg="add mod">
          <ac:chgData name="rishi raman" userId="edb830dbdf8c0d77" providerId="LiveId" clId="{80626745-012F-4B40-B70A-98B0ED3DDAF9}" dt="2024-07-13T07:50:37.411" v="1941" actId="14100"/>
          <ac:spMkLst>
            <pc:docMk/>
            <pc:sldMk cId="1540852599" sldId="256"/>
            <ac:spMk id="49" creationId="{873C9BD6-561E-6D36-B2A4-7F13E02B4AE0}"/>
          </ac:spMkLst>
        </pc:spChg>
        <pc:graphicFrameChg chg="del modGraphic">
          <ac:chgData name="rishi raman" userId="edb830dbdf8c0d77" providerId="LiveId" clId="{80626745-012F-4B40-B70A-98B0ED3DDAF9}" dt="2024-07-13T05:14:27.944" v="11" actId="478"/>
          <ac:graphicFrameMkLst>
            <pc:docMk/>
            <pc:sldMk cId="1540852599" sldId="256"/>
            <ac:graphicFrameMk id="4" creationId="{8B0E080A-C5BA-9010-621F-F89C7044E575}"/>
          </ac:graphicFrameMkLst>
        </pc:graphicFrameChg>
        <pc:picChg chg="add mod">
          <ac:chgData name="rishi raman" userId="edb830dbdf8c0d77" providerId="LiveId" clId="{80626745-012F-4B40-B70A-98B0ED3DDAF9}" dt="2024-07-13T06:43:42.584" v="842" actId="1076"/>
          <ac:picMkLst>
            <pc:docMk/>
            <pc:sldMk cId="1540852599" sldId="256"/>
            <ac:picMk id="7" creationId="{8FFCD146-3B31-B979-0670-7D2A8E409F2D}"/>
          </ac:picMkLst>
        </pc:picChg>
        <pc:picChg chg="add mod">
          <ac:chgData name="rishi raman" userId="edb830dbdf8c0d77" providerId="LiveId" clId="{80626745-012F-4B40-B70A-98B0ED3DDAF9}" dt="2024-07-13T06:42:01.640" v="826" actId="1076"/>
          <ac:picMkLst>
            <pc:docMk/>
            <pc:sldMk cId="1540852599" sldId="256"/>
            <ac:picMk id="9" creationId="{7848D25A-A48C-101E-E343-C5AD09CF8F11}"/>
          </ac:picMkLst>
        </pc:picChg>
        <pc:picChg chg="add mod">
          <ac:chgData name="rishi raman" userId="edb830dbdf8c0d77" providerId="LiveId" clId="{80626745-012F-4B40-B70A-98B0ED3DDAF9}" dt="2024-07-13T06:43:39.994" v="841" actId="1076"/>
          <ac:picMkLst>
            <pc:docMk/>
            <pc:sldMk cId="1540852599" sldId="256"/>
            <ac:picMk id="11" creationId="{5FE52761-72B0-5F46-8B70-39601125AC2A}"/>
          </ac:picMkLst>
        </pc:picChg>
        <pc:picChg chg="add del mod">
          <ac:chgData name="rishi raman" userId="edb830dbdf8c0d77" providerId="LiveId" clId="{80626745-012F-4B40-B70A-98B0ED3DDAF9}" dt="2024-07-13T06:03:03.654" v="436" actId="478"/>
          <ac:picMkLst>
            <pc:docMk/>
            <pc:sldMk cId="1540852599" sldId="256"/>
            <ac:picMk id="13" creationId="{756B48C8-3D93-5091-12B7-F6C28501FD07}"/>
          </ac:picMkLst>
        </pc:picChg>
        <pc:picChg chg="add del mod">
          <ac:chgData name="rishi raman" userId="edb830dbdf8c0d77" providerId="LiveId" clId="{80626745-012F-4B40-B70A-98B0ED3DDAF9}" dt="2024-07-13T05:55:02.738" v="402" actId="478"/>
          <ac:picMkLst>
            <pc:docMk/>
            <pc:sldMk cId="1540852599" sldId="256"/>
            <ac:picMk id="15" creationId="{B386F749-8566-06EF-19E3-B64570214123}"/>
          </ac:picMkLst>
        </pc:picChg>
        <pc:picChg chg="add mod">
          <ac:chgData name="rishi raman" userId="edb830dbdf8c0d77" providerId="LiveId" clId="{80626745-012F-4B40-B70A-98B0ED3DDAF9}" dt="2024-07-13T05:19:30.488" v="32" actId="1076"/>
          <ac:picMkLst>
            <pc:docMk/>
            <pc:sldMk cId="1540852599" sldId="256"/>
            <ac:picMk id="17" creationId="{51B675AC-5E4D-F6CD-00E7-4EF9040E911B}"/>
          </ac:picMkLst>
        </pc:picChg>
        <pc:picChg chg="add mod">
          <ac:chgData name="rishi raman" userId="edb830dbdf8c0d77" providerId="LiveId" clId="{80626745-012F-4B40-B70A-98B0ED3DDAF9}" dt="2024-07-13T05:19:29.064" v="31" actId="1076"/>
          <ac:picMkLst>
            <pc:docMk/>
            <pc:sldMk cId="1540852599" sldId="256"/>
            <ac:picMk id="19" creationId="{2907F402-8056-853E-6994-7D70F4ECF2DE}"/>
          </ac:picMkLst>
        </pc:picChg>
        <pc:picChg chg="add mod">
          <ac:chgData name="rishi raman" userId="edb830dbdf8c0d77" providerId="LiveId" clId="{80626745-012F-4B40-B70A-98B0ED3DDAF9}" dt="2024-07-13T07:50:45.163" v="1944" actId="1076"/>
          <ac:picMkLst>
            <pc:docMk/>
            <pc:sldMk cId="1540852599" sldId="256"/>
            <ac:picMk id="22" creationId="{666AFE49-4E38-F0BC-85C9-26C1F72ED511}"/>
          </ac:picMkLst>
        </pc:picChg>
        <pc:picChg chg="add mod">
          <ac:chgData name="rishi raman" userId="edb830dbdf8c0d77" providerId="LiveId" clId="{80626745-012F-4B40-B70A-98B0ED3DDAF9}" dt="2024-07-13T05:58:37.669" v="428" actId="1076"/>
          <ac:picMkLst>
            <pc:docMk/>
            <pc:sldMk cId="1540852599" sldId="256"/>
            <ac:picMk id="23" creationId="{46BD8F41-4923-8C04-4057-B4DC74557745}"/>
          </ac:picMkLst>
        </pc:picChg>
        <pc:picChg chg="add mod modCrop">
          <ac:chgData name="rishi raman" userId="edb830dbdf8c0d77" providerId="LiveId" clId="{80626745-012F-4B40-B70A-98B0ED3DDAF9}" dt="2024-07-13T06:03:49.105" v="448" actId="732"/>
          <ac:picMkLst>
            <pc:docMk/>
            <pc:sldMk cId="1540852599" sldId="256"/>
            <ac:picMk id="25" creationId="{228AB826-9F28-0F37-F59B-1BB681AA942C}"/>
          </ac:picMkLst>
        </pc:picChg>
        <pc:picChg chg="add mod">
          <ac:chgData name="rishi raman" userId="edb830dbdf8c0d77" providerId="LiveId" clId="{80626745-012F-4B40-B70A-98B0ED3DDAF9}" dt="2024-07-13T06:24:50.441" v="607" actId="14100"/>
          <ac:picMkLst>
            <pc:docMk/>
            <pc:sldMk cId="1540852599" sldId="256"/>
            <ac:picMk id="26" creationId="{861E8AEF-3C4E-56EC-56AF-96E7F1152D23}"/>
          </ac:picMkLst>
        </pc:picChg>
        <pc:picChg chg="add mod">
          <ac:chgData name="rishi raman" userId="edb830dbdf8c0d77" providerId="LiveId" clId="{80626745-012F-4B40-B70A-98B0ED3DDAF9}" dt="2024-07-13T06:24:39.376" v="603" actId="14100"/>
          <ac:picMkLst>
            <pc:docMk/>
            <pc:sldMk cId="1540852599" sldId="256"/>
            <ac:picMk id="27" creationId="{C1AEB588-DA84-CE64-D0E9-4C8D1B9EF644}"/>
          </ac:picMkLst>
        </pc:picChg>
        <pc:picChg chg="add mod">
          <ac:chgData name="rishi raman" userId="edb830dbdf8c0d77" providerId="LiveId" clId="{80626745-012F-4B40-B70A-98B0ED3DDAF9}" dt="2024-07-13T06:24:44.588" v="606" actId="14100"/>
          <ac:picMkLst>
            <pc:docMk/>
            <pc:sldMk cId="1540852599" sldId="256"/>
            <ac:picMk id="28" creationId="{C3731562-A8FF-830F-A5D5-A15B1961E699}"/>
          </ac:picMkLst>
        </pc:picChg>
        <pc:picChg chg="add mod">
          <ac:chgData name="rishi raman" userId="edb830dbdf8c0d77" providerId="LiveId" clId="{80626745-012F-4B40-B70A-98B0ED3DDAF9}" dt="2024-07-13T06:24:41.443" v="604" actId="14100"/>
          <ac:picMkLst>
            <pc:docMk/>
            <pc:sldMk cId="1540852599" sldId="256"/>
            <ac:picMk id="29" creationId="{8FFF6DA0-28CF-EDDA-ADC4-2CF01BB4F2AC}"/>
          </ac:picMkLst>
        </pc:picChg>
        <pc:picChg chg="add mod">
          <ac:chgData name="rishi raman" userId="edb830dbdf8c0d77" providerId="LiveId" clId="{80626745-012F-4B40-B70A-98B0ED3DDAF9}" dt="2024-07-13T06:24:27.212" v="598" actId="1076"/>
          <ac:picMkLst>
            <pc:docMk/>
            <pc:sldMk cId="1540852599" sldId="256"/>
            <ac:picMk id="30" creationId="{F9BF2B53-9DE0-D64F-7882-85AAB75EE635}"/>
          </ac:picMkLst>
        </pc:picChg>
        <pc:picChg chg="add mod">
          <ac:chgData name="rishi raman" userId="edb830dbdf8c0d77" providerId="LiveId" clId="{80626745-012F-4B40-B70A-98B0ED3DDAF9}" dt="2024-07-13T06:23:58.206" v="588" actId="1076"/>
          <ac:picMkLst>
            <pc:docMk/>
            <pc:sldMk cId="1540852599" sldId="256"/>
            <ac:picMk id="31" creationId="{DA46E94E-0252-7E74-FDD9-457C76EDD892}"/>
          </ac:picMkLst>
        </pc:picChg>
        <pc:picChg chg="add mod">
          <ac:chgData name="rishi raman" userId="edb830dbdf8c0d77" providerId="LiveId" clId="{80626745-012F-4B40-B70A-98B0ED3DDAF9}" dt="2024-07-13T06:31:33.774" v="685" actId="1076"/>
          <ac:picMkLst>
            <pc:docMk/>
            <pc:sldMk cId="1540852599" sldId="256"/>
            <ac:picMk id="32" creationId="{9BCD8AB7-5041-3966-9FB5-414C5039A8AF}"/>
          </ac:picMkLst>
        </pc:picChg>
        <pc:picChg chg="add mod">
          <ac:chgData name="rishi raman" userId="edb830dbdf8c0d77" providerId="LiveId" clId="{80626745-012F-4B40-B70A-98B0ED3DDAF9}" dt="2024-07-13T06:24:01.010" v="589" actId="1076"/>
          <ac:picMkLst>
            <pc:docMk/>
            <pc:sldMk cId="1540852599" sldId="256"/>
            <ac:picMk id="33" creationId="{CFFF91DB-BF96-A778-CA37-8747956AE2D1}"/>
          </ac:picMkLst>
        </pc:picChg>
        <pc:picChg chg="add mod">
          <ac:chgData name="rishi raman" userId="edb830dbdf8c0d77" providerId="LiveId" clId="{80626745-012F-4B40-B70A-98B0ED3DDAF9}" dt="2024-07-13T06:24:03.785" v="590" actId="1076"/>
          <ac:picMkLst>
            <pc:docMk/>
            <pc:sldMk cId="1540852599" sldId="256"/>
            <ac:picMk id="34" creationId="{062BC16A-3735-8C7D-05BF-4DCD8EF64EFA}"/>
          </ac:picMkLst>
        </pc:picChg>
        <pc:picChg chg="add mod modCrop">
          <ac:chgData name="rishi raman" userId="edb830dbdf8c0d77" providerId="LiveId" clId="{80626745-012F-4B40-B70A-98B0ED3DDAF9}" dt="2024-07-13T06:32:36.997" v="709" actId="688"/>
          <ac:picMkLst>
            <pc:docMk/>
            <pc:sldMk cId="1540852599" sldId="256"/>
            <ac:picMk id="36" creationId="{562B1BAD-C75B-4BD1-6F86-7BBE2979B632}"/>
          </ac:picMkLst>
        </pc:picChg>
        <pc:picChg chg="add mod">
          <ac:chgData name="rishi raman" userId="edb830dbdf8c0d77" providerId="LiveId" clId="{80626745-012F-4B40-B70A-98B0ED3DDAF9}" dt="2024-07-13T06:32:24.091" v="704" actId="1076"/>
          <ac:picMkLst>
            <pc:docMk/>
            <pc:sldMk cId="1540852599" sldId="256"/>
            <ac:picMk id="38" creationId="{824E3243-9689-2790-7C24-91196FE4059F}"/>
          </ac:picMkLst>
        </pc:picChg>
        <pc:picChg chg="add mod">
          <ac:chgData name="rishi raman" userId="edb830dbdf8c0d77" providerId="LiveId" clId="{80626745-012F-4B40-B70A-98B0ED3DDAF9}" dt="2024-07-13T06:31:53.200" v="691" actId="1076"/>
          <ac:picMkLst>
            <pc:docMk/>
            <pc:sldMk cId="1540852599" sldId="256"/>
            <ac:picMk id="40" creationId="{EBDF34AB-2325-EB3B-D745-11E8D8FFBA6F}"/>
          </ac:picMkLst>
        </pc:picChg>
        <pc:picChg chg="add mod modCrop">
          <ac:chgData name="rishi raman" userId="edb830dbdf8c0d77" providerId="LiveId" clId="{80626745-012F-4B40-B70A-98B0ED3DDAF9}" dt="2024-07-13T06:32:42.328" v="710" actId="14100"/>
          <ac:picMkLst>
            <pc:docMk/>
            <pc:sldMk cId="1540852599" sldId="256"/>
            <ac:picMk id="41" creationId="{9B06117E-9697-E575-C024-39290E53428C}"/>
          </ac:picMkLst>
        </pc:picChg>
        <pc:picChg chg="add mod">
          <ac:chgData name="rishi raman" userId="edb830dbdf8c0d77" providerId="LiveId" clId="{80626745-012F-4B40-B70A-98B0ED3DDAF9}" dt="2024-07-13T06:32:04.916" v="696" actId="1076"/>
          <ac:picMkLst>
            <pc:docMk/>
            <pc:sldMk cId="1540852599" sldId="256"/>
            <ac:picMk id="42" creationId="{8FA3C81B-E394-B863-CB48-85F814AA26CE}"/>
          </ac:picMkLst>
        </pc:picChg>
        <pc:picChg chg="add mod">
          <ac:chgData name="rishi raman" userId="edb830dbdf8c0d77" providerId="LiveId" clId="{80626745-012F-4B40-B70A-98B0ED3DDAF9}" dt="2024-07-13T06:32:29.801" v="706" actId="1076"/>
          <ac:picMkLst>
            <pc:docMk/>
            <pc:sldMk cId="1540852599" sldId="256"/>
            <ac:picMk id="43" creationId="{5E706A1C-F7DC-0DB3-871C-C3DC31261D80}"/>
          </ac:picMkLst>
        </pc:picChg>
        <pc:picChg chg="add mod">
          <ac:chgData name="rishi raman" userId="edb830dbdf8c0d77" providerId="LiveId" clId="{80626745-012F-4B40-B70A-98B0ED3DDAF9}" dt="2024-07-13T06:32:50.321" v="711" actId="14100"/>
          <ac:picMkLst>
            <pc:docMk/>
            <pc:sldMk cId="1540852599" sldId="256"/>
            <ac:picMk id="44" creationId="{F28EE89C-47EA-E4C9-2035-48AE13D1F3A0}"/>
          </ac:picMkLst>
        </pc:picChg>
        <pc:picChg chg="add mod">
          <ac:chgData name="rishi raman" userId="edb830dbdf8c0d77" providerId="LiveId" clId="{80626745-012F-4B40-B70A-98B0ED3DDAF9}" dt="2024-07-13T06:32:09.385" v="698" actId="1076"/>
          <ac:picMkLst>
            <pc:docMk/>
            <pc:sldMk cId="1540852599" sldId="256"/>
            <ac:picMk id="45" creationId="{9311CD0D-54DC-18BB-0FA8-9DA4E4F15012}"/>
          </ac:picMkLst>
        </pc:picChg>
        <pc:picChg chg="add mod">
          <ac:chgData name="rishi raman" userId="edb830dbdf8c0d77" providerId="LiveId" clId="{80626745-012F-4B40-B70A-98B0ED3DDAF9}" dt="2024-07-13T06:31:11.524" v="680" actId="1076"/>
          <ac:picMkLst>
            <pc:docMk/>
            <pc:sldMk cId="1540852599" sldId="256"/>
            <ac:picMk id="46" creationId="{6F78D6FE-B19A-B8BA-8E82-46B89905E715}"/>
          </ac:picMkLst>
        </pc:picChg>
        <pc:picChg chg="add mod">
          <ac:chgData name="rishi raman" userId="edb830dbdf8c0d77" providerId="LiveId" clId="{80626745-012F-4B40-B70A-98B0ED3DDAF9}" dt="2024-07-13T06:31:58.059" v="693" actId="688"/>
          <ac:picMkLst>
            <pc:docMk/>
            <pc:sldMk cId="1540852599" sldId="256"/>
            <ac:picMk id="47" creationId="{B66774AF-EAA9-E5F2-3473-786BF0078FED}"/>
          </ac:picMkLst>
        </pc:picChg>
        <pc:picChg chg="add mod">
          <ac:chgData name="rishi raman" userId="edb830dbdf8c0d77" providerId="LiveId" clId="{80626745-012F-4B40-B70A-98B0ED3DDAF9}" dt="2024-07-13T06:31:43.361" v="688" actId="688"/>
          <ac:picMkLst>
            <pc:docMk/>
            <pc:sldMk cId="1540852599" sldId="256"/>
            <ac:picMk id="48" creationId="{6CAA47EF-9BAF-18ED-7210-BA81B5627232}"/>
          </ac:picMkLst>
        </pc:picChg>
      </pc:sldChg>
      <pc:sldChg chg="addSp delSp modSp add mod modTransition modAnim">
        <pc:chgData name="rishi raman" userId="edb830dbdf8c0d77" providerId="LiveId" clId="{80626745-012F-4B40-B70A-98B0ED3DDAF9}" dt="2024-07-13T07:21:36.915" v="1727" actId="1076"/>
        <pc:sldMkLst>
          <pc:docMk/>
          <pc:sldMk cId="1639880983" sldId="257"/>
        </pc:sldMkLst>
        <pc:spChg chg="add del mod">
          <ac:chgData name="rishi raman" userId="edb830dbdf8c0d77" providerId="LiveId" clId="{80626745-012F-4B40-B70A-98B0ED3DDAF9}" dt="2024-07-13T05:58:28.566" v="427"/>
          <ac:spMkLst>
            <pc:docMk/>
            <pc:sldMk cId="1639880983" sldId="257"/>
            <ac:spMk id="2" creationId="{AFA7BBEC-ED80-9401-2BE8-82E9CC625A16}"/>
          </ac:spMkLst>
        </pc:spChg>
        <pc:spChg chg="add mod">
          <ac:chgData name="rishi raman" userId="edb830dbdf8c0d77" providerId="LiveId" clId="{80626745-012F-4B40-B70A-98B0ED3DDAF9}" dt="2024-07-13T06:45:08.018" v="851" actId="3062"/>
          <ac:spMkLst>
            <pc:docMk/>
            <pc:sldMk cId="1639880983" sldId="257"/>
            <ac:spMk id="4" creationId="{74784A26-EFEC-DB3F-B7EB-A02DA269FDC1}"/>
          </ac:spMkLst>
        </pc:spChg>
        <pc:picChg chg="add mod">
          <ac:chgData name="rishi raman" userId="edb830dbdf8c0d77" providerId="LiveId" clId="{80626745-012F-4B40-B70A-98B0ED3DDAF9}" dt="2024-07-13T06:05:41.836" v="468" actId="1076"/>
          <ac:picMkLst>
            <pc:docMk/>
            <pc:sldMk cId="1639880983" sldId="257"/>
            <ac:picMk id="3" creationId="{AA342FF6-609F-A04C-DE05-CEB593042CDC}"/>
          </ac:picMkLst>
        </pc:picChg>
        <pc:picChg chg="add mod">
          <ac:chgData name="rishi raman" userId="edb830dbdf8c0d77" providerId="LiveId" clId="{80626745-012F-4B40-B70A-98B0ED3DDAF9}" dt="2024-07-13T06:38:21.435" v="776" actId="1076"/>
          <ac:picMkLst>
            <pc:docMk/>
            <pc:sldMk cId="1639880983" sldId="257"/>
            <ac:picMk id="6" creationId="{DCEAC059-F4B8-4806-C584-396A201C8D5E}"/>
          </ac:picMkLst>
        </pc:picChg>
        <pc:picChg chg="mod">
          <ac:chgData name="rishi raman" userId="edb830dbdf8c0d77" providerId="LiveId" clId="{80626745-012F-4B40-B70A-98B0ED3DDAF9}" dt="2024-07-13T06:43:00.736" v="835" actId="1076"/>
          <ac:picMkLst>
            <pc:docMk/>
            <pc:sldMk cId="1639880983" sldId="257"/>
            <ac:picMk id="7" creationId="{8FFCD146-3B31-B979-0670-7D2A8E409F2D}"/>
          </ac:picMkLst>
        </pc:picChg>
        <pc:picChg chg="mod">
          <ac:chgData name="rishi raman" userId="edb830dbdf8c0d77" providerId="LiveId" clId="{80626745-012F-4B40-B70A-98B0ED3DDAF9}" dt="2024-07-13T06:41:58.070" v="825" actId="1076"/>
          <ac:picMkLst>
            <pc:docMk/>
            <pc:sldMk cId="1639880983" sldId="257"/>
            <ac:picMk id="9" creationId="{7848D25A-A48C-101E-E343-C5AD09CF8F11}"/>
          </ac:picMkLst>
        </pc:picChg>
        <pc:picChg chg="add mod">
          <ac:chgData name="rishi raman" userId="edb830dbdf8c0d77" providerId="LiveId" clId="{80626745-012F-4B40-B70A-98B0ED3DDAF9}" dt="2024-07-13T07:21:36.915" v="1727" actId="1076"/>
          <ac:picMkLst>
            <pc:docMk/>
            <pc:sldMk cId="1639880983" sldId="257"/>
            <ac:picMk id="10" creationId="{CF2D599A-C5F3-4C6B-D3BE-B285DE13C436}"/>
          </ac:picMkLst>
        </pc:picChg>
        <pc:picChg chg="mod">
          <ac:chgData name="rishi raman" userId="edb830dbdf8c0d77" providerId="LiveId" clId="{80626745-012F-4B40-B70A-98B0ED3DDAF9}" dt="2024-07-13T06:43:06.474" v="837" actId="1076"/>
          <ac:picMkLst>
            <pc:docMk/>
            <pc:sldMk cId="1639880983" sldId="257"/>
            <ac:picMk id="11" creationId="{5FE52761-72B0-5F46-8B70-39601125AC2A}"/>
          </ac:picMkLst>
        </pc:picChg>
        <pc:picChg chg="add mod ord">
          <ac:chgData name="rishi raman" userId="edb830dbdf8c0d77" providerId="LiveId" clId="{80626745-012F-4B40-B70A-98B0ED3DDAF9}" dt="2024-07-13T07:19:10.318" v="1701" actId="1076"/>
          <ac:picMkLst>
            <pc:docMk/>
            <pc:sldMk cId="1639880983" sldId="257"/>
            <ac:picMk id="12" creationId="{FC8EC68E-A2B3-9C41-D6CB-BB820E9AA987}"/>
          </ac:picMkLst>
        </pc:picChg>
        <pc:picChg chg="del mod">
          <ac:chgData name="rishi raman" userId="edb830dbdf8c0d77" providerId="LiveId" clId="{80626745-012F-4B40-B70A-98B0ED3DDAF9}" dt="2024-07-13T06:03:07.485" v="437" actId="478"/>
          <ac:picMkLst>
            <pc:docMk/>
            <pc:sldMk cId="1639880983" sldId="257"/>
            <ac:picMk id="13" creationId="{756B48C8-3D93-5091-12B7-F6C28501FD07}"/>
          </ac:picMkLst>
        </pc:picChg>
        <pc:picChg chg="add mod ord">
          <ac:chgData name="rishi raman" userId="edb830dbdf8c0d77" providerId="LiveId" clId="{80626745-012F-4B40-B70A-98B0ED3DDAF9}" dt="2024-07-13T06:47:06.926" v="873" actId="1076"/>
          <ac:picMkLst>
            <pc:docMk/>
            <pc:sldMk cId="1639880983" sldId="257"/>
            <ac:picMk id="14" creationId="{99803C17-5833-3750-246F-7D50655AEBC0}"/>
          </ac:picMkLst>
        </pc:picChg>
        <pc:picChg chg="add mod ord">
          <ac:chgData name="rishi raman" userId="edb830dbdf8c0d77" providerId="LiveId" clId="{80626745-012F-4B40-B70A-98B0ED3DDAF9}" dt="2024-07-13T07:21:11.347" v="1725" actId="170"/>
          <ac:picMkLst>
            <pc:docMk/>
            <pc:sldMk cId="1639880983" sldId="257"/>
            <ac:picMk id="15" creationId="{3FBD8036-71A1-CB04-4805-C423AF2A57A0}"/>
          </ac:picMkLst>
        </pc:picChg>
        <pc:picChg chg="add mod">
          <ac:chgData name="rishi raman" userId="edb830dbdf8c0d77" providerId="LiveId" clId="{80626745-012F-4B40-B70A-98B0ED3DDAF9}" dt="2024-07-13T06:33:47.493" v="732" actId="1076"/>
          <ac:picMkLst>
            <pc:docMk/>
            <pc:sldMk cId="1639880983" sldId="257"/>
            <ac:picMk id="16" creationId="{EBD22E11-419D-32D3-33E7-52CEF03DF5F2}"/>
          </ac:picMkLst>
        </pc:picChg>
        <pc:picChg chg="mod">
          <ac:chgData name="rishi raman" userId="edb830dbdf8c0d77" providerId="LiveId" clId="{80626745-012F-4B40-B70A-98B0ED3DDAF9}" dt="2024-07-13T06:42:58.370" v="834" actId="1076"/>
          <ac:picMkLst>
            <pc:docMk/>
            <pc:sldMk cId="1639880983" sldId="257"/>
            <ac:picMk id="17" creationId="{51B675AC-5E4D-F6CD-00E7-4EF9040E911B}"/>
          </ac:picMkLst>
        </pc:picChg>
        <pc:picChg chg="add mod">
          <ac:chgData name="rishi raman" userId="edb830dbdf8c0d77" providerId="LiveId" clId="{80626745-012F-4B40-B70A-98B0ED3DDAF9}" dt="2024-07-13T07:20:49.947" v="1711" actId="1076"/>
          <ac:picMkLst>
            <pc:docMk/>
            <pc:sldMk cId="1639880983" sldId="257"/>
            <ac:picMk id="18" creationId="{1E816743-A6D1-7F6F-5FC1-3A6253807537}"/>
          </ac:picMkLst>
        </pc:picChg>
        <pc:picChg chg="mod">
          <ac:chgData name="rishi raman" userId="edb830dbdf8c0d77" providerId="LiveId" clId="{80626745-012F-4B40-B70A-98B0ED3DDAF9}" dt="2024-07-13T06:43:23.788" v="838" actId="1076"/>
          <ac:picMkLst>
            <pc:docMk/>
            <pc:sldMk cId="1639880983" sldId="257"/>
            <ac:picMk id="19" creationId="{2907F402-8056-853E-6994-7D70F4ECF2DE}"/>
          </ac:picMkLst>
        </pc:picChg>
        <pc:picChg chg="add mod ord">
          <ac:chgData name="rishi raman" userId="edb830dbdf8c0d77" providerId="LiveId" clId="{80626745-012F-4B40-B70A-98B0ED3DDAF9}" dt="2024-07-13T06:47:29.192" v="884" actId="1076"/>
          <ac:picMkLst>
            <pc:docMk/>
            <pc:sldMk cId="1639880983" sldId="257"/>
            <ac:picMk id="20" creationId="{FFD36934-47B3-01F4-FAB2-97EBEEEEB499}"/>
          </ac:picMkLst>
        </pc:picChg>
        <pc:picChg chg="mod">
          <ac:chgData name="rishi raman" userId="edb830dbdf8c0d77" providerId="LiveId" clId="{80626745-012F-4B40-B70A-98B0ED3DDAF9}" dt="2024-07-13T05:59:09.019" v="431" actId="1076"/>
          <ac:picMkLst>
            <pc:docMk/>
            <pc:sldMk cId="1639880983" sldId="257"/>
            <ac:picMk id="22" creationId="{666AFE49-4E38-F0BC-85C9-26C1F72ED511}"/>
          </ac:picMkLst>
        </pc:picChg>
        <pc:picChg chg="mod">
          <ac:chgData name="rishi raman" userId="edb830dbdf8c0d77" providerId="LiveId" clId="{80626745-012F-4B40-B70A-98B0ED3DDAF9}" dt="2024-07-13T06:06:09.734" v="476" actId="14100"/>
          <ac:picMkLst>
            <pc:docMk/>
            <pc:sldMk cId="1639880983" sldId="257"/>
            <ac:picMk id="23" creationId="{46BD8F41-4923-8C04-4057-B4DC74557745}"/>
          </ac:picMkLst>
        </pc:picChg>
        <pc:picChg chg="add mod">
          <ac:chgData name="rishi raman" userId="edb830dbdf8c0d77" providerId="LiveId" clId="{80626745-012F-4B40-B70A-98B0ED3DDAF9}" dt="2024-07-13T06:40:00.954" v="813" actId="1076"/>
          <ac:picMkLst>
            <pc:docMk/>
            <pc:sldMk cId="1639880983" sldId="257"/>
            <ac:picMk id="24" creationId="{535F4CEF-79D0-D786-95C7-0530FFF361B1}"/>
          </ac:picMkLst>
        </pc:picChg>
        <pc:picChg chg="add mod">
          <ac:chgData name="rishi raman" userId="edb830dbdf8c0d77" providerId="LiveId" clId="{80626745-012F-4B40-B70A-98B0ED3DDAF9}" dt="2024-07-13T06:33:59.156" v="735" actId="1076"/>
          <ac:picMkLst>
            <pc:docMk/>
            <pc:sldMk cId="1639880983" sldId="257"/>
            <ac:picMk id="25" creationId="{75CDF841-4CBB-7E5D-43AC-D6B2CD26FDC6}"/>
          </ac:picMkLst>
        </pc:picChg>
        <pc:picChg chg="add mod">
          <ac:chgData name="rishi raman" userId="edb830dbdf8c0d77" providerId="LiveId" clId="{80626745-012F-4B40-B70A-98B0ED3DDAF9}" dt="2024-07-13T06:46:17.712" v="857" actId="688"/>
          <ac:picMkLst>
            <pc:docMk/>
            <pc:sldMk cId="1639880983" sldId="257"/>
            <ac:picMk id="26" creationId="{CBAC1061-1222-3E49-6B0F-C5C2D22579D7}"/>
          </ac:picMkLst>
        </pc:picChg>
        <pc:picChg chg="add mod ord">
          <ac:chgData name="rishi raman" userId="edb830dbdf8c0d77" providerId="LiveId" clId="{80626745-012F-4B40-B70A-98B0ED3DDAF9}" dt="2024-07-13T06:46:46.732" v="869" actId="171"/>
          <ac:picMkLst>
            <pc:docMk/>
            <pc:sldMk cId="1639880983" sldId="257"/>
            <ac:picMk id="27" creationId="{4E3584EC-D6DF-0649-BAA9-F5087A9ADE93}"/>
          </ac:picMkLst>
        </pc:picChg>
        <pc:picChg chg="add mod">
          <ac:chgData name="rishi raman" userId="edb830dbdf8c0d77" providerId="LiveId" clId="{80626745-012F-4B40-B70A-98B0ED3DDAF9}" dt="2024-07-13T06:34:27.970" v="746" actId="688"/>
          <ac:picMkLst>
            <pc:docMk/>
            <pc:sldMk cId="1639880983" sldId="257"/>
            <ac:picMk id="28" creationId="{37A2BEBC-686D-E4E9-2640-2FDAB399C56E}"/>
          </ac:picMkLst>
        </pc:picChg>
        <pc:picChg chg="add mod">
          <ac:chgData name="rishi raman" userId="edb830dbdf8c0d77" providerId="LiveId" clId="{80626745-012F-4B40-B70A-98B0ED3DDAF9}" dt="2024-07-13T06:29:34.330" v="659" actId="1076"/>
          <ac:picMkLst>
            <pc:docMk/>
            <pc:sldMk cId="1639880983" sldId="257"/>
            <ac:picMk id="29" creationId="{8C28C6EC-D605-CB32-DFD6-1B5FB1BD5199}"/>
          </ac:picMkLst>
        </pc:picChg>
        <pc:picChg chg="add del mod">
          <ac:chgData name="rishi raman" userId="edb830dbdf8c0d77" providerId="LiveId" clId="{80626745-012F-4B40-B70A-98B0ED3DDAF9}" dt="2024-07-13T06:30:28.603" v="671" actId="478"/>
          <ac:picMkLst>
            <pc:docMk/>
            <pc:sldMk cId="1639880983" sldId="257"/>
            <ac:picMk id="30" creationId="{D50EC05F-30FE-9229-FB68-AC12CEBA4FF8}"/>
          </ac:picMkLst>
        </pc:picChg>
        <pc:picChg chg="add del mod">
          <ac:chgData name="rishi raman" userId="edb830dbdf8c0d77" providerId="LiveId" clId="{80626745-012F-4B40-B70A-98B0ED3DDAF9}" dt="2024-07-13T06:30:34.535" v="673" actId="478"/>
          <ac:picMkLst>
            <pc:docMk/>
            <pc:sldMk cId="1639880983" sldId="257"/>
            <ac:picMk id="31" creationId="{95749B66-7315-DEB0-E0E0-FDCD77B5605E}"/>
          </ac:picMkLst>
        </pc:picChg>
        <pc:picChg chg="add mod">
          <ac:chgData name="rishi raman" userId="edb830dbdf8c0d77" providerId="LiveId" clId="{80626745-012F-4B40-B70A-98B0ED3DDAF9}" dt="2024-07-13T06:38:58.645" v="790" actId="14100"/>
          <ac:picMkLst>
            <pc:docMk/>
            <pc:sldMk cId="1639880983" sldId="257"/>
            <ac:picMk id="32" creationId="{A199D51D-A572-42AE-6706-B3F4D526D7D0}"/>
          </ac:picMkLst>
        </pc:picChg>
        <pc:picChg chg="add mod">
          <ac:chgData name="rishi raman" userId="edb830dbdf8c0d77" providerId="LiveId" clId="{80626745-012F-4B40-B70A-98B0ED3DDAF9}" dt="2024-07-13T07:14:38.103" v="1677" actId="1076"/>
          <ac:picMkLst>
            <pc:docMk/>
            <pc:sldMk cId="1639880983" sldId="257"/>
            <ac:picMk id="33" creationId="{E7261E6C-8EB2-D0A9-57A8-1AE5F3407153}"/>
          </ac:picMkLst>
        </pc:picChg>
        <pc:picChg chg="add mod">
          <ac:chgData name="rishi raman" userId="edb830dbdf8c0d77" providerId="LiveId" clId="{80626745-012F-4B40-B70A-98B0ED3DDAF9}" dt="2024-07-13T07:21:19.094" v="1726" actId="1076"/>
          <ac:picMkLst>
            <pc:docMk/>
            <pc:sldMk cId="1639880983" sldId="257"/>
            <ac:picMk id="34" creationId="{A97F37E7-E856-6DA9-301E-5DA899E75613}"/>
          </ac:picMkLst>
        </pc:picChg>
        <pc:picChg chg="add mod">
          <ac:chgData name="rishi raman" userId="edb830dbdf8c0d77" providerId="LiveId" clId="{80626745-012F-4B40-B70A-98B0ED3DDAF9}" dt="2024-07-13T07:14:43.344" v="1679" actId="688"/>
          <ac:picMkLst>
            <pc:docMk/>
            <pc:sldMk cId="1639880983" sldId="257"/>
            <ac:picMk id="35" creationId="{B235AA13-A47A-F530-82CB-466125C73318}"/>
          </ac:picMkLst>
        </pc:picChg>
        <pc:picChg chg="add mod">
          <ac:chgData name="rishi raman" userId="edb830dbdf8c0d77" providerId="LiveId" clId="{80626745-012F-4B40-B70A-98B0ED3DDAF9}" dt="2024-07-13T06:39:31.621" v="801" actId="688"/>
          <ac:picMkLst>
            <pc:docMk/>
            <pc:sldMk cId="1639880983" sldId="257"/>
            <ac:picMk id="36" creationId="{27470378-6B24-7CBB-3327-0AB03FC9E314}"/>
          </ac:picMkLst>
        </pc:picChg>
        <pc:picChg chg="add mod">
          <ac:chgData name="rishi raman" userId="edb830dbdf8c0d77" providerId="LiveId" clId="{80626745-012F-4B40-B70A-98B0ED3DDAF9}" dt="2024-07-13T06:39:49.695" v="810" actId="1076"/>
          <ac:picMkLst>
            <pc:docMk/>
            <pc:sldMk cId="1639880983" sldId="257"/>
            <ac:picMk id="37" creationId="{EDB8AF6A-6905-9000-CF49-0819748F26BF}"/>
          </ac:picMkLst>
        </pc:picChg>
        <pc:picChg chg="add mod">
          <ac:chgData name="rishi raman" userId="edb830dbdf8c0d77" providerId="LiveId" clId="{80626745-012F-4B40-B70A-98B0ED3DDAF9}" dt="2024-07-13T06:45:44.468" v="852" actId="1076"/>
          <ac:picMkLst>
            <pc:docMk/>
            <pc:sldMk cId="1639880983" sldId="257"/>
            <ac:picMk id="38" creationId="{2DA4B755-0898-F50D-D93F-7C3A6363ADA8}"/>
          </ac:picMkLst>
        </pc:picChg>
      </pc:sldChg>
      <pc:sldChg chg="add del">
        <pc:chgData name="rishi raman" userId="edb830dbdf8c0d77" providerId="LiveId" clId="{80626745-012F-4B40-B70A-98B0ED3DDAF9}" dt="2024-07-13T05:19:00.512" v="28" actId="47"/>
        <pc:sldMkLst>
          <pc:docMk/>
          <pc:sldMk cId="1917348356" sldId="257"/>
        </pc:sldMkLst>
      </pc:sldChg>
      <pc:sldChg chg="addSp delSp modSp add del mod modTransition delAnim modAnim">
        <pc:chgData name="rishi raman" userId="edb830dbdf8c0d77" providerId="LiveId" clId="{80626745-012F-4B40-B70A-98B0ED3DDAF9}" dt="2024-07-13T05:57:10.571" v="417" actId="47"/>
        <pc:sldMkLst>
          <pc:docMk/>
          <pc:sldMk cId="2496052865" sldId="257"/>
        </pc:sldMkLst>
        <pc:spChg chg="add del mod">
          <ac:chgData name="rishi raman" userId="edb830dbdf8c0d77" providerId="LiveId" clId="{80626745-012F-4B40-B70A-98B0ED3DDAF9}" dt="2024-07-13T05:56:07.267" v="413" actId="478"/>
          <ac:spMkLst>
            <pc:docMk/>
            <pc:sldMk cId="2496052865" sldId="257"/>
            <ac:spMk id="2" creationId="{A877D250-BBBC-B4C4-15FB-73743E9CB3AF}"/>
          </ac:spMkLst>
        </pc:spChg>
        <pc:picChg chg="add mod">
          <ac:chgData name="rishi raman" userId="edb830dbdf8c0d77" providerId="LiveId" clId="{80626745-012F-4B40-B70A-98B0ED3DDAF9}" dt="2024-07-13T05:56:15.655" v="414" actId="1076"/>
          <ac:picMkLst>
            <pc:docMk/>
            <pc:sldMk cId="2496052865" sldId="257"/>
            <ac:picMk id="3" creationId="{F29C5447-CDFD-C9C3-3AE6-4FCBAC4FC7A8}"/>
          </ac:picMkLst>
        </pc:picChg>
        <pc:picChg chg="add del mod">
          <ac:chgData name="rishi raman" userId="edb830dbdf8c0d77" providerId="LiveId" clId="{80626745-012F-4B40-B70A-98B0ED3DDAF9}" dt="2024-07-13T05:55:57.768" v="412" actId="478"/>
          <ac:picMkLst>
            <pc:docMk/>
            <pc:sldMk cId="2496052865" sldId="257"/>
            <ac:picMk id="4" creationId="{A225042D-2357-B8BA-D5C7-1571378FA82B}"/>
          </ac:picMkLst>
        </pc:picChg>
        <pc:picChg chg="add mod">
          <ac:chgData name="rishi raman" userId="edb830dbdf8c0d77" providerId="LiveId" clId="{80626745-012F-4B40-B70A-98B0ED3DDAF9}" dt="2024-07-13T05:56:44.671" v="415"/>
          <ac:picMkLst>
            <pc:docMk/>
            <pc:sldMk cId="2496052865" sldId="257"/>
            <ac:picMk id="5" creationId="{7BBCA6F8-9B74-9C06-8E86-517D4F947F03}"/>
          </ac:picMkLst>
        </pc:picChg>
        <pc:picChg chg="mod">
          <ac:chgData name="rishi raman" userId="edb830dbdf8c0d77" providerId="LiveId" clId="{80626745-012F-4B40-B70A-98B0ED3DDAF9}" dt="2024-07-13T05:34:08.325" v="307" actId="1076"/>
          <ac:picMkLst>
            <pc:docMk/>
            <pc:sldMk cId="2496052865" sldId="257"/>
            <ac:picMk id="7" creationId="{8FFCD146-3B31-B979-0670-7D2A8E409F2D}"/>
          </ac:picMkLst>
        </pc:picChg>
        <pc:picChg chg="mod">
          <ac:chgData name="rishi raman" userId="edb830dbdf8c0d77" providerId="LiveId" clId="{80626745-012F-4B40-B70A-98B0ED3DDAF9}" dt="2024-07-13T05:46:53.852" v="352" actId="1076"/>
          <ac:picMkLst>
            <pc:docMk/>
            <pc:sldMk cId="2496052865" sldId="257"/>
            <ac:picMk id="9" creationId="{7848D25A-A48C-101E-E343-C5AD09CF8F11}"/>
          </ac:picMkLst>
        </pc:picChg>
        <pc:picChg chg="del mod">
          <ac:chgData name="rishi raman" userId="edb830dbdf8c0d77" providerId="LiveId" clId="{80626745-012F-4B40-B70A-98B0ED3DDAF9}" dt="2024-07-13T05:50:34.099" v="374" actId="478"/>
          <ac:picMkLst>
            <pc:docMk/>
            <pc:sldMk cId="2496052865" sldId="257"/>
            <ac:picMk id="13" creationId="{756B48C8-3D93-5091-12B7-F6C28501FD07}"/>
          </ac:picMkLst>
        </pc:picChg>
        <pc:picChg chg="del mod">
          <ac:chgData name="rishi raman" userId="edb830dbdf8c0d77" providerId="LiveId" clId="{80626745-012F-4B40-B70A-98B0ED3DDAF9}" dt="2024-07-13T05:50:37.846" v="375" actId="478"/>
          <ac:picMkLst>
            <pc:docMk/>
            <pc:sldMk cId="2496052865" sldId="257"/>
            <ac:picMk id="15" creationId="{B386F749-8566-06EF-19E3-B64570214123}"/>
          </ac:picMkLst>
        </pc:picChg>
        <pc:picChg chg="add">
          <ac:chgData name="rishi raman" userId="edb830dbdf8c0d77" providerId="LiveId" clId="{80626745-012F-4B40-B70A-98B0ED3DDAF9}" dt="2024-07-13T05:48:21.830" v="353"/>
          <ac:picMkLst>
            <pc:docMk/>
            <pc:sldMk cId="2496052865" sldId="257"/>
            <ac:picMk id="1026" creationId="{3929AFE5-8419-33B6-ED4A-C86A1F4F6EBD}"/>
          </ac:picMkLst>
        </pc:picChg>
        <pc:picChg chg="add del mod">
          <ac:chgData name="rishi raman" userId="edb830dbdf8c0d77" providerId="LiveId" clId="{80626745-012F-4B40-B70A-98B0ED3DDAF9}" dt="2024-07-13T05:54:59.436" v="401" actId="478"/>
          <ac:picMkLst>
            <pc:docMk/>
            <pc:sldMk cId="2496052865" sldId="257"/>
            <ac:picMk id="1028" creationId="{0C4D51A3-719E-5B3C-0279-6AE4B0D3A47C}"/>
          </ac:picMkLst>
        </pc:picChg>
      </pc:sldChg>
      <pc:sldChg chg="modSp add del mod modTransition">
        <pc:chgData name="rishi raman" userId="edb830dbdf8c0d77" providerId="LiveId" clId="{80626745-012F-4B40-B70A-98B0ED3DDAF9}" dt="2024-07-13T05:32:33.844" v="294" actId="47"/>
        <pc:sldMkLst>
          <pc:docMk/>
          <pc:sldMk cId="3551006280" sldId="257"/>
        </pc:sldMkLst>
        <pc:picChg chg="mod">
          <ac:chgData name="rishi raman" userId="edb830dbdf8c0d77" providerId="LiveId" clId="{80626745-012F-4B40-B70A-98B0ED3DDAF9}" dt="2024-07-13T05:32:20.242" v="293" actId="1076"/>
          <ac:picMkLst>
            <pc:docMk/>
            <pc:sldMk cId="3551006280" sldId="257"/>
            <ac:picMk id="15" creationId="{B386F749-8566-06EF-19E3-B64570214123}"/>
          </ac:picMkLst>
        </pc:picChg>
      </pc:sldChg>
      <pc:sldChg chg="addSp delSp modSp add mod modTransition">
        <pc:chgData name="rishi raman" userId="edb830dbdf8c0d77" providerId="LiveId" clId="{80626745-012F-4B40-B70A-98B0ED3DDAF9}" dt="2024-07-13T06:52:21.995" v="919" actId="1076"/>
        <pc:sldMkLst>
          <pc:docMk/>
          <pc:sldMk cId="3952331610" sldId="258"/>
        </pc:sldMkLst>
        <pc:spChg chg="mod">
          <ac:chgData name="rishi raman" userId="edb830dbdf8c0d77" providerId="LiveId" clId="{80626745-012F-4B40-B70A-98B0ED3DDAF9}" dt="2024-07-13T06:13:58.673" v="498" actId="1076"/>
          <ac:spMkLst>
            <pc:docMk/>
            <pc:sldMk cId="3952331610" sldId="258"/>
            <ac:spMk id="4" creationId="{74784A26-EFEC-DB3F-B7EB-A02DA269FDC1}"/>
          </ac:spMkLst>
        </pc:spChg>
        <pc:picChg chg="add del mod">
          <ac:chgData name="rishi raman" userId="edb830dbdf8c0d77" providerId="LiveId" clId="{80626745-012F-4B40-B70A-98B0ED3DDAF9}" dt="2024-07-13T06:21:50.116" v="562" actId="478"/>
          <ac:picMkLst>
            <pc:docMk/>
            <pc:sldMk cId="3952331610" sldId="258"/>
            <ac:picMk id="2" creationId="{60AAE9D9-EF1F-B612-78CC-10700D2C7031}"/>
          </ac:picMkLst>
        </pc:picChg>
        <pc:picChg chg="mod">
          <ac:chgData name="rishi raman" userId="edb830dbdf8c0d77" providerId="LiveId" clId="{80626745-012F-4B40-B70A-98B0ED3DDAF9}" dt="2024-07-13T06:52:11.334" v="918" actId="1076"/>
          <ac:picMkLst>
            <pc:docMk/>
            <pc:sldMk cId="3952331610" sldId="258"/>
            <ac:picMk id="3" creationId="{AA342FF6-609F-A04C-DE05-CEB593042CDC}"/>
          </ac:picMkLst>
        </pc:picChg>
        <pc:picChg chg="add mod ord">
          <ac:chgData name="rishi raman" userId="edb830dbdf8c0d77" providerId="LiveId" clId="{80626745-012F-4B40-B70A-98B0ED3DDAF9}" dt="2024-07-13T06:52:21.995" v="919" actId="1076"/>
          <ac:picMkLst>
            <pc:docMk/>
            <pc:sldMk cId="3952331610" sldId="258"/>
            <ac:picMk id="6" creationId="{6C00839C-8279-4F87-4426-B1C9BECC5E59}"/>
          </ac:picMkLst>
        </pc:picChg>
        <pc:picChg chg="mod">
          <ac:chgData name="rishi raman" userId="edb830dbdf8c0d77" providerId="LiveId" clId="{80626745-012F-4B40-B70A-98B0ED3DDAF9}" dt="2024-07-13T06:51:56.352" v="915" actId="1076"/>
          <ac:picMkLst>
            <pc:docMk/>
            <pc:sldMk cId="3952331610" sldId="258"/>
            <ac:picMk id="7" creationId="{8FFCD146-3B31-B979-0670-7D2A8E409F2D}"/>
          </ac:picMkLst>
        </pc:picChg>
        <pc:picChg chg="mod">
          <ac:chgData name="rishi raman" userId="edb830dbdf8c0d77" providerId="LiveId" clId="{80626745-012F-4B40-B70A-98B0ED3DDAF9}" dt="2024-07-13T06:52:00" v="916" actId="14100"/>
          <ac:picMkLst>
            <pc:docMk/>
            <pc:sldMk cId="3952331610" sldId="258"/>
            <ac:picMk id="9" creationId="{7848D25A-A48C-101E-E343-C5AD09CF8F11}"/>
          </ac:picMkLst>
        </pc:picChg>
        <pc:picChg chg="mod">
          <ac:chgData name="rishi raman" userId="edb830dbdf8c0d77" providerId="LiveId" clId="{80626745-012F-4B40-B70A-98B0ED3DDAF9}" dt="2024-07-13T06:52:04.837" v="917" actId="1076"/>
          <ac:picMkLst>
            <pc:docMk/>
            <pc:sldMk cId="3952331610" sldId="258"/>
            <ac:picMk id="11" creationId="{5FE52761-72B0-5F46-8B70-39601125AC2A}"/>
          </ac:picMkLst>
        </pc:picChg>
        <pc:picChg chg="mod">
          <ac:chgData name="rishi raman" userId="edb830dbdf8c0d77" providerId="LiveId" clId="{80626745-012F-4B40-B70A-98B0ED3DDAF9}" dt="2024-07-13T06:18:47.533" v="525" actId="1076"/>
          <ac:picMkLst>
            <pc:docMk/>
            <pc:sldMk cId="3952331610" sldId="258"/>
            <ac:picMk id="17" creationId="{51B675AC-5E4D-F6CD-00E7-4EF9040E911B}"/>
          </ac:picMkLst>
        </pc:picChg>
        <pc:picChg chg="mod">
          <ac:chgData name="rishi raman" userId="edb830dbdf8c0d77" providerId="LiveId" clId="{80626745-012F-4B40-B70A-98B0ED3DDAF9}" dt="2024-07-13T06:13:35.247" v="493" actId="1076"/>
          <ac:picMkLst>
            <pc:docMk/>
            <pc:sldMk cId="3952331610" sldId="258"/>
            <ac:picMk id="23" creationId="{46BD8F41-4923-8C04-4057-B4DC74557745}"/>
          </ac:picMkLst>
        </pc:picChg>
      </pc:sldChg>
      <pc:sldChg chg="addSp delSp modSp add mod modTransition">
        <pc:chgData name="rishi raman" userId="edb830dbdf8c0d77" providerId="LiveId" clId="{80626745-012F-4B40-B70A-98B0ED3DDAF9}" dt="2024-07-13T08:08:29.418" v="2069" actId="1076"/>
        <pc:sldMkLst>
          <pc:docMk/>
          <pc:sldMk cId="4042385484" sldId="259"/>
        </pc:sldMkLst>
        <pc:picChg chg="add mod ord">
          <ac:chgData name="rishi raman" userId="edb830dbdf8c0d77" providerId="LiveId" clId="{80626745-012F-4B40-B70A-98B0ED3DDAF9}" dt="2024-07-13T06:52:50.839" v="927" actId="171"/>
          <ac:picMkLst>
            <pc:docMk/>
            <pc:sldMk cId="4042385484" sldId="259"/>
            <ac:picMk id="2" creationId="{F38D500F-E7D2-A4F7-0A26-06576E54CCEB}"/>
          </ac:picMkLst>
        </pc:picChg>
        <pc:picChg chg="add del mod">
          <ac:chgData name="rishi raman" userId="edb830dbdf8c0d77" providerId="LiveId" clId="{80626745-012F-4B40-B70A-98B0ED3DDAF9}" dt="2024-07-13T08:03:16.604" v="2060" actId="478"/>
          <ac:picMkLst>
            <pc:docMk/>
            <pc:sldMk cId="4042385484" sldId="259"/>
            <ac:picMk id="6" creationId="{8B7909D5-5FB7-C28E-38B1-5B2858D02CB0}"/>
          </ac:picMkLst>
        </pc:picChg>
        <pc:picChg chg="mod">
          <ac:chgData name="rishi raman" userId="edb830dbdf8c0d77" providerId="LiveId" clId="{80626745-012F-4B40-B70A-98B0ED3DDAF9}" dt="2024-07-13T06:18:36.655" v="523" actId="1076"/>
          <ac:picMkLst>
            <pc:docMk/>
            <pc:sldMk cId="4042385484" sldId="259"/>
            <ac:picMk id="7" creationId="{8FFCD146-3B31-B979-0670-7D2A8E409F2D}"/>
          </ac:picMkLst>
        </pc:picChg>
        <pc:picChg chg="mod">
          <ac:chgData name="rishi raman" userId="edb830dbdf8c0d77" providerId="LiveId" clId="{80626745-012F-4B40-B70A-98B0ED3DDAF9}" dt="2024-07-13T06:18:39.114" v="524" actId="1076"/>
          <ac:picMkLst>
            <pc:docMk/>
            <pc:sldMk cId="4042385484" sldId="259"/>
            <ac:picMk id="9" creationId="{7848D25A-A48C-101E-E343-C5AD09CF8F11}"/>
          </ac:picMkLst>
        </pc:picChg>
        <pc:picChg chg="add mod">
          <ac:chgData name="rishi raman" userId="edb830dbdf8c0d77" providerId="LiveId" clId="{80626745-012F-4B40-B70A-98B0ED3DDAF9}" dt="2024-07-13T08:08:29.418" v="2069" actId="1076"/>
          <ac:picMkLst>
            <pc:docMk/>
            <pc:sldMk cId="4042385484" sldId="259"/>
            <ac:picMk id="10" creationId="{281E7AD5-9D00-0CE2-5101-ACA3273619FC}"/>
          </ac:picMkLst>
        </pc:picChg>
        <pc:picChg chg="mod">
          <ac:chgData name="rishi raman" userId="edb830dbdf8c0d77" providerId="LiveId" clId="{80626745-012F-4B40-B70A-98B0ED3DDAF9}" dt="2024-07-13T06:18:33.882" v="522" actId="1076"/>
          <ac:picMkLst>
            <pc:docMk/>
            <pc:sldMk cId="4042385484" sldId="259"/>
            <ac:picMk id="11" creationId="{5FE52761-72B0-5F46-8B70-39601125AC2A}"/>
          </ac:picMkLst>
        </pc:picChg>
        <pc:picChg chg="add mod">
          <ac:chgData name="rishi raman" userId="edb830dbdf8c0d77" providerId="LiveId" clId="{80626745-012F-4B40-B70A-98B0ED3DDAF9}" dt="2024-07-13T08:08:27.305" v="2068" actId="1076"/>
          <ac:picMkLst>
            <pc:docMk/>
            <pc:sldMk cId="4042385484" sldId="259"/>
            <ac:picMk id="13" creationId="{D88599F2-B886-3B9F-8B36-03EA652654E6}"/>
          </ac:picMkLst>
        </pc:picChg>
        <pc:picChg chg="add mod">
          <ac:chgData name="rishi raman" userId="edb830dbdf8c0d77" providerId="LiveId" clId="{80626745-012F-4B40-B70A-98B0ED3DDAF9}" dt="2024-07-13T08:08:13.796" v="2064" actId="1076"/>
          <ac:picMkLst>
            <pc:docMk/>
            <pc:sldMk cId="4042385484" sldId="259"/>
            <ac:picMk id="15" creationId="{3366B524-8B1E-64B2-58A9-D59CA4FA2216}"/>
          </ac:picMkLst>
        </pc:picChg>
        <pc:picChg chg="mod">
          <ac:chgData name="rishi raman" userId="edb830dbdf8c0d77" providerId="LiveId" clId="{80626745-012F-4B40-B70A-98B0ED3DDAF9}" dt="2024-07-13T08:06:32.147" v="2063" actId="12789"/>
          <ac:picMkLst>
            <pc:docMk/>
            <pc:sldMk cId="4042385484" sldId="259"/>
            <ac:picMk id="17" creationId="{51B675AC-5E4D-F6CD-00E7-4EF9040E911B}"/>
          </ac:picMkLst>
        </pc:picChg>
        <pc:picChg chg="add mod">
          <ac:chgData name="rishi raman" userId="edb830dbdf8c0d77" providerId="LiveId" clId="{80626745-012F-4B40-B70A-98B0ED3DDAF9}" dt="2024-07-13T08:08:17.030" v="2066" actId="1076"/>
          <ac:picMkLst>
            <pc:docMk/>
            <pc:sldMk cId="4042385484" sldId="259"/>
            <ac:picMk id="18" creationId="{01CCD2D7-B639-A6C4-DA3E-9E20A5A26261}"/>
          </ac:picMkLst>
        </pc:picChg>
      </pc:sldChg>
      <pc:sldChg chg="addSp delSp modSp add mod modTransition">
        <pc:chgData name="rishi raman" userId="edb830dbdf8c0d77" providerId="LiveId" clId="{80626745-012F-4B40-B70A-98B0ED3DDAF9}" dt="2024-07-16T12:46:19.788" v="2168" actId="1076"/>
        <pc:sldMkLst>
          <pc:docMk/>
          <pc:sldMk cId="1979264379" sldId="260"/>
        </pc:sldMkLst>
        <pc:picChg chg="add del mod">
          <ac:chgData name="rishi raman" userId="edb830dbdf8c0d77" providerId="LiveId" clId="{80626745-012F-4B40-B70A-98B0ED3DDAF9}" dt="2024-07-13T08:03:11.151" v="2059" actId="478"/>
          <ac:picMkLst>
            <pc:docMk/>
            <pc:sldMk cId="1979264379" sldId="260"/>
            <ac:picMk id="5" creationId="{4022760F-DB8E-6A00-877A-DDADF59CB057}"/>
          </ac:picMkLst>
        </pc:picChg>
        <pc:picChg chg="add mod">
          <ac:chgData name="rishi raman" userId="edb830dbdf8c0d77" providerId="LiveId" clId="{80626745-012F-4B40-B70A-98B0ED3DDAF9}" dt="2024-07-13T08:00:42.393" v="2049" actId="1076"/>
          <ac:picMkLst>
            <pc:docMk/>
            <pc:sldMk cId="1979264379" sldId="260"/>
            <ac:picMk id="6" creationId="{9F479822-502A-7A17-FD2C-EBBFA247FF03}"/>
          </ac:picMkLst>
        </pc:picChg>
        <pc:picChg chg="add mod ord">
          <ac:chgData name="rishi raman" userId="edb830dbdf8c0d77" providerId="LiveId" clId="{80626745-012F-4B40-B70A-98B0ED3DDAF9}" dt="2024-07-13T08:03:43.078" v="2061" actId="170"/>
          <ac:picMkLst>
            <pc:docMk/>
            <pc:sldMk cId="1979264379" sldId="260"/>
            <ac:picMk id="8" creationId="{DFFA1EA1-4CC5-4808-DA98-E578846ECA3B}"/>
          </ac:picMkLst>
        </pc:picChg>
        <pc:picChg chg="add mod">
          <ac:chgData name="rishi raman" userId="edb830dbdf8c0d77" providerId="LiveId" clId="{80626745-012F-4B40-B70A-98B0ED3DDAF9}" dt="2024-07-13T08:00:29.141" v="2046" actId="688"/>
          <ac:picMkLst>
            <pc:docMk/>
            <pc:sldMk cId="1979264379" sldId="260"/>
            <ac:picMk id="10" creationId="{F73B3AA0-B50A-BDE2-5F69-8DC0D3A6D2DC}"/>
          </ac:picMkLst>
        </pc:picChg>
        <pc:picChg chg="add mod">
          <ac:chgData name="rishi raman" userId="edb830dbdf8c0d77" providerId="LiveId" clId="{80626745-012F-4B40-B70A-98B0ED3DDAF9}" dt="2024-07-13T07:59:49.192" v="2028" actId="688"/>
          <ac:picMkLst>
            <pc:docMk/>
            <pc:sldMk cId="1979264379" sldId="260"/>
            <ac:picMk id="12" creationId="{DBCBC629-EE33-15FB-7AE9-DFE73B2ABC69}"/>
          </ac:picMkLst>
        </pc:picChg>
        <pc:picChg chg="add mod">
          <ac:chgData name="rishi raman" userId="edb830dbdf8c0d77" providerId="LiveId" clId="{80626745-012F-4B40-B70A-98B0ED3DDAF9}" dt="2024-07-13T08:14:35.885" v="2087" actId="1076"/>
          <ac:picMkLst>
            <pc:docMk/>
            <pc:sldMk cId="1979264379" sldId="260"/>
            <ac:picMk id="13" creationId="{73FEC24B-2821-4189-058C-14420A51A7EC}"/>
          </ac:picMkLst>
        </pc:picChg>
        <pc:picChg chg="add mod">
          <ac:chgData name="rishi raman" userId="edb830dbdf8c0d77" providerId="LiveId" clId="{80626745-012F-4B40-B70A-98B0ED3DDAF9}" dt="2024-07-13T08:14:25.088" v="2083" actId="1076"/>
          <ac:picMkLst>
            <pc:docMk/>
            <pc:sldMk cId="1979264379" sldId="260"/>
            <ac:picMk id="14" creationId="{4FAC8623-0424-6E35-B384-52613EDF9E42}"/>
          </ac:picMkLst>
        </pc:picChg>
        <pc:picChg chg="add mod">
          <ac:chgData name="rishi raman" userId="edb830dbdf8c0d77" providerId="LiveId" clId="{80626745-012F-4B40-B70A-98B0ED3DDAF9}" dt="2024-07-16T12:46:19.788" v="2168" actId="1076"/>
          <ac:picMkLst>
            <pc:docMk/>
            <pc:sldMk cId="1979264379" sldId="260"/>
            <ac:picMk id="15" creationId="{0BF00B51-3A1C-9D18-DA77-846C0F83E5F9}"/>
          </ac:picMkLst>
        </pc:picChg>
        <pc:picChg chg="add mod">
          <ac:chgData name="rishi raman" userId="edb830dbdf8c0d77" providerId="LiveId" clId="{80626745-012F-4B40-B70A-98B0ED3DDAF9}" dt="2024-07-13T08:14:18.592" v="2082" actId="1076"/>
          <ac:picMkLst>
            <pc:docMk/>
            <pc:sldMk cId="1979264379" sldId="260"/>
            <ac:picMk id="16" creationId="{3A580F41-7A6D-A510-8E7F-9E299493B74B}"/>
          </ac:picMkLst>
        </pc:picChg>
        <pc:picChg chg="mod">
          <ac:chgData name="rishi raman" userId="edb830dbdf8c0d77" providerId="LiveId" clId="{80626745-012F-4B40-B70A-98B0ED3DDAF9}" dt="2024-07-13T06:54:44.732" v="941" actId="1076"/>
          <ac:picMkLst>
            <pc:docMk/>
            <pc:sldMk cId="1979264379" sldId="260"/>
            <ac:picMk id="17" creationId="{51B675AC-5E4D-F6CD-00E7-4EF9040E911B}"/>
          </ac:picMkLst>
        </pc:picChg>
        <pc:picChg chg="add mod">
          <ac:chgData name="rishi raman" userId="edb830dbdf8c0d77" providerId="LiveId" clId="{80626745-012F-4B40-B70A-98B0ED3DDAF9}" dt="2024-07-13T08:14:15.953" v="2081" actId="1076"/>
          <ac:picMkLst>
            <pc:docMk/>
            <pc:sldMk cId="1979264379" sldId="260"/>
            <ac:picMk id="18" creationId="{D8058292-BE04-80F7-8700-6CC1F3CBBB20}"/>
          </ac:picMkLst>
        </pc:picChg>
      </pc:sldChg>
      <pc:sldChg chg="addSp modSp add mod modAnim">
        <pc:chgData name="rishi raman" userId="edb830dbdf8c0d77" providerId="LiveId" clId="{80626745-012F-4B40-B70A-98B0ED3DDAF9}" dt="2024-07-16T12:46:52.278" v="2170" actId="12788"/>
        <pc:sldMkLst>
          <pc:docMk/>
          <pc:sldMk cId="2645975867" sldId="261"/>
        </pc:sldMkLst>
        <pc:spChg chg="add mod">
          <ac:chgData name="rishi raman" userId="edb830dbdf8c0d77" providerId="LiveId" clId="{80626745-012F-4B40-B70A-98B0ED3DDAF9}" dt="2024-07-13T09:34:50.494" v="2167" actId="20577"/>
          <ac:spMkLst>
            <pc:docMk/>
            <pc:sldMk cId="2645975867" sldId="261"/>
            <ac:spMk id="5" creationId="{516B2D2C-6B08-294A-C7EA-23F85190CED1}"/>
          </ac:spMkLst>
        </pc:spChg>
        <pc:picChg chg="mod">
          <ac:chgData name="rishi raman" userId="edb830dbdf8c0d77" providerId="LiveId" clId="{80626745-012F-4B40-B70A-98B0ED3DDAF9}" dt="2024-07-13T09:33:45.708" v="2163" actId="1076"/>
          <ac:picMkLst>
            <pc:docMk/>
            <pc:sldMk cId="2645975867" sldId="261"/>
            <ac:picMk id="2" creationId="{F38D500F-E7D2-A4F7-0A26-06576E54CCEB}"/>
          </ac:picMkLst>
        </pc:picChg>
        <pc:picChg chg="add mod">
          <ac:chgData name="rishi raman" userId="edb830dbdf8c0d77" providerId="LiveId" clId="{80626745-012F-4B40-B70A-98B0ED3DDAF9}" dt="2024-07-13T09:33:33.259" v="2158" actId="1076"/>
          <ac:picMkLst>
            <pc:docMk/>
            <pc:sldMk cId="2645975867" sldId="261"/>
            <ac:picMk id="8" creationId="{DD62FF4C-0613-00FF-3A47-18E843744A51}"/>
          </ac:picMkLst>
        </pc:picChg>
        <pc:picChg chg="add mod">
          <ac:chgData name="rishi raman" userId="edb830dbdf8c0d77" providerId="LiveId" clId="{80626745-012F-4B40-B70A-98B0ED3DDAF9}" dt="2024-07-13T09:33:21.292" v="2155" actId="1076"/>
          <ac:picMkLst>
            <pc:docMk/>
            <pc:sldMk cId="2645975867" sldId="261"/>
            <ac:picMk id="12" creationId="{28C62E60-F1CC-BAB2-E8EC-11AA95CB7086}"/>
          </ac:picMkLst>
        </pc:picChg>
        <pc:picChg chg="add mod">
          <ac:chgData name="rishi raman" userId="edb830dbdf8c0d77" providerId="LiveId" clId="{80626745-012F-4B40-B70A-98B0ED3DDAF9}" dt="2024-07-16T12:46:52.278" v="2170" actId="12788"/>
          <ac:picMkLst>
            <pc:docMk/>
            <pc:sldMk cId="2645975867" sldId="261"/>
            <ac:picMk id="14" creationId="{588E9D42-CC71-3422-E702-F96800F1B32E}"/>
          </ac:picMkLst>
        </pc:picChg>
        <pc:picChg chg="add mod">
          <ac:chgData name="rishi raman" userId="edb830dbdf8c0d77" providerId="LiveId" clId="{80626745-012F-4B40-B70A-98B0ED3DDAF9}" dt="2024-07-13T08:19:58.360" v="2150" actId="1076"/>
          <ac:picMkLst>
            <pc:docMk/>
            <pc:sldMk cId="2645975867" sldId="261"/>
            <ac:picMk id="16" creationId="{42C134FC-22CA-AC49-5C21-2F111AD00CF0}"/>
          </ac:picMkLst>
        </pc:picChg>
        <pc:picChg chg="add mod">
          <ac:chgData name="rishi raman" userId="edb830dbdf8c0d77" providerId="LiveId" clId="{80626745-012F-4B40-B70A-98B0ED3DDAF9}" dt="2024-07-13T09:33:36.175" v="2159" actId="1076"/>
          <ac:picMkLst>
            <pc:docMk/>
            <pc:sldMk cId="2645975867" sldId="261"/>
            <ac:picMk id="20" creationId="{50DF9654-4523-75B9-0450-E6F660CA435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A24A-AB33-C4FE-ED46-3A8B24FA0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43284-6B68-4E8C-F3F6-7B7BAA8E2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CC31E-E304-B624-B787-3F8AA3ED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9B23-F21E-ADAE-BB17-8E457DA9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B7A3-FA0B-008F-589A-6F4D5D38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56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19D5-14B0-4ACC-E5B4-2F10EF37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34E92-80BB-18E3-8686-78FC3BD6B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E8AD-03B5-6B58-797E-8CC3DF68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DCB75-F4ED-2C9D-81AF-15A1345E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772E1-C590-F97C-3C83-15DA5E12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48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55CE9-2FFB-2677-BD1B-1FE98A72F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A1B-8EF4-31A6-C927-6F19B0C9A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38AEC-EA9E-74C9-3F36-82F8C496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4C3C2-EA3A-D124-70B5-D49EF8C62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CF350-5513-2F9B-5501-61A0D11FA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6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04BB-7FEE-28B6-1B0E-C836C4D0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EC5AA-9D99-2AF8-DBE0-A09948051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02CA-7FA2-8E9A-958D-08F14733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9D627-BB7C-CF5A-E1CD-11D8B739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9F8F9-7F4D-08D0-54F2-A2D53855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41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58C2-2ECF-FFFE-9541-4E13941B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CCA16-5AB7-1789-9778-D018E6D32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2852C-7C50-4C15-E44B-122DB8C5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E3634-E158-2277-203E-D803B1DB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AF56-5E70-73EB-7DAD-59309A84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33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6FB7-316B-1E1E-000E-6AD525A6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CD99-6B97-C206-9BA4-8EC15DDBD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3D18F-ACA6-FD88-5D21-5209EA636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85E3F-96B5-E7B6-72FB-3268E402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222E0-4D0D-BCC4-2BBB-AB008A3B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A753C-E925-F57F-FE90-606BC437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8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6DD8-5A97-40DC-55A4-ABAD5CD8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AB0A6-A115-9F9E-F474-F5BD37CDD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D4F6E-80FA-EAD7-0029-6BC1F029A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257D1-3156-5DCC-A1B0-0007088C4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03116-B05E-DC28-E43F-A8BF61FC4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7D0A7C-F2CC-02D8-A168-C0010ABA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5D5164-A552-435E-C62A-B3AE92C0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5B71F9-9A54-43C7-7283-0928918F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2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7DD6-689E-AEC4-F938-2756F640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86ED6-9F79-C385-F3E7-5F8E99FD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0A123-6B00-A071-4232-A9DD7F5E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921B8-8B2A-6235-486C-D062F82E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516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1853E-78F2-96CC-9FDD-6933B473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F094A-F38A-8767-5540-AC38A775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FC3E3-671B-A164-7DDF-0F57A341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94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F942-9901-E08C-B5F0-93B075E3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BCFBA-A07F-7316-1907-AE48CAD1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D8948-E971-7D7A-0DF3-86DD0CE8F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F33EE-C592-1AA2-9F21-C28C725A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6DF1-FAA5-C379-0538-2E5B9C40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E5B44-D71E-C941-675F-5421C2A2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2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F680-F4A3-8A2A-C415-78D35E9D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7E549-83E2-F7EB-E7EE-97658E69E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ADF91-9272-6BDB-D7E6-FE703F936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47ED9-FFA3-80C7-8340-7E1DBA81F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F8073-A6F6-F77F-E16A-6A258539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135CB-5E4D-E207-AD02-EAB8D08C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06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6644C-9C8C-4132-B788-EF0099D9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4D71F-51D3-DE14-6725-717C6BB12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C6D74-6B6D-7B34-F086-EB2E85B60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C938-BB87-4EAC-BA37-50842CCFCE64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77974-E4CF-047B-C6E3-F3AC46B30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177F-DC32-0EE5-712B-6134E3B64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3E7DE-58EF-458B-BF7A-DF2D0BA5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openxmlformats.org/officeDocument/2006/relationships/image" Target="../media/image12.png"/><Relationship Id="rId3" Type="http://schemas.openxmlformats.org/officeDocument/2006/relationships/image" Target="../media/image2.jpeg"/><Relationship Id="rId21" Type="http://schemas.microsoft.com/office/2007/relationships/hdphoto" Target="../media/hdphoto7.wdp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microsoft.com/office/2007/relationships/hdphoto" Target="../media/hdphoto5.wdp"/><Relationship Id="rId2" Type="http://schemas.openxmlformats.org/officeDocument/2006/relationships/image" Target="../media/image1.jpe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19" Type="http://schemas.microsoft.com/office/2007/relationships/hdphoto" Target="../media/hdphoto6.wdp"/><Relationship Id="rId4" Type="http://schemas.openxmlformats.org/officeDocument/2006/relationships/image" Target="../media/image3.jpe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3.wdp"/><Relationship Id="rId18" Type="http://schemas.openxmlformats.org/officeDocument/2006/relationships/image" Target="../media/image11.png"/><Relationship Id="rId3" Type="http://schemas.openxmlformats.org/officeDocument/2006/relationships/image" Target="../media/image2.jpeg"/><Relationship Id="rId21" Type="http://schemas.microsoft.com/office/2007/relationships/hdphoto" Target="../media/hdphoto6.wdp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17" Type="http://schemas.microsoft.com/office/2007/relationships/hdphoto" Target="../media/hdphoto4.wdp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10" Type="http://schemas.microsoft.com/office/2007/relationships/hdphoto" Target="../media/hdphoto1.wdp"/><Relationship Id="rId19" Type="http://schemas.microsoft.com/office/2007/relationships/hdphoto" Target="../media/hdphoto5.wdp"/><Relationship Id="rId4" Type="http://schemas.openxmlformats.org/officeDocument/2006/relationships/image" Target="../media/image3.jpeg"/><Relationship Id="rId9" Type="http://schemas.openxmlformats.org/officeDocument/2006/relationships/image" Target="../media/image6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6.png"/><Relationship Id="rId5" Type="http://schemas.microsoft.com/office/2007/relationships/hdphoto" Target="../media/hdphoto8.wdp"/><Relationship Id="rId10" Type="http://schemas.microsoft.com/office/2007/relationships/hdphoto" Target="../media/hdphoto7.wdp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microsoft.com/office/2007/relationships/hdphoto" Target="../media/hdphoto12.wdp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17" Type="http://schemas.microsoft.com/office/2007/relationships/hdphoto" Target="../media/hdphoto10.wdp"/><Relationship Id="rId2" Type="http://schemas.openxmlformats.org/officeDocument/2006/relationships/image" Target="../media/image1.jpe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6.png"/><Relationship Id="rId5" Type="http://schemas.openxmlformats.org/officeDocument/2006/relationships/image" Target="../media/image14.png"/><Relationship Id="rId15" Type="http://schemas.microsoft.com/office/2007/relationships/hdphoto" Target="../media/hdphoto9.wdp"/><Relationship Id="rId10" Type="http://schemas.microsoft.com/office/2007/relationships/hdphoto" Target="../media/hdphoto7.wdp"/><Relationship Id="rId19" Type="http://schemas.microsoft.com/office/2007/relationships/hdphoto" Target="../media/hdphoto11.wdp"/><Relationship Id="rId4" Type="http://schemas.openxmlformats.org/officeDocument/2006/relationships/image" Target="../media/image3.jpe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18" Type="http://schemas.openxmlformats.org/officeDocument/2006/relationships/image" Target="../media/image17.png"/><Relationship Id="rId26" Type="http://schemas.openxmlformats.org/officeDocument/2006/relationships/image" Target="../media/image23.png"/><Relationship Id="rId3" Type="http://schemas.openxmlformats.org/officeDocument/2006/relationships/image" Target="../media/image2.jpeg"/><Relationship Id="rId21" Type="http://schemas.microsoft.com/office/2007/relationships/hdphoto" Target="../media/hdphoto12.wdp"/><Relationship Id="rId7" Type="http://schemas.openxmlformats.org/officeDocument/2006/relationships/image" Target="../media/image4.png"/><Relationship Id="rId12" Type="http://schemas.microsoft.com/office/2007/relationships/hdphoto" Target="../media/hdphoto7.wdp"/><Relationship Id="rId17" Type="http://schemas.microsoft.com/office/2007/relationships/hdphoto" Target="../media/hdphoto9.wdp"/><Relationship Id="rId25" Type="http://schemas.openxmlformats.org/officeDocument/2006/relationships/image" Target="../media/image22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13.png"/><Relationship Id="rId24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7.pn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10" Type="http://schemas.openxmlformats.org/officeDocument/2006/relationships/image" Target="../media/image5.jpeg"/><Relationship Id="rId19" Type="http://schemas.microsoft.com/office/2007/relationships/hdphoto" Target="../media/hdphoto11.wdp"/><Relationship Id="rId31" Type="http://schemas.openxmlformats.org/officeDocument/2006/relationships/image" Target="../media/image28.svg"/><Relationship Id="rId4" Type="http://schemas.openxmlformats.org/officeDocument/2006/relationships/image" Target="../media/image3.jpeg"/><Relationship Id="rId9" Type="http://schemas.microsoft.com/office/2007/relationships/hdphoto" Target="../media/hdphoto10.wdp"/><Relationship Id="rId14" Type="http://schemas.microsoft.com/office/2007/relationships/hdphoto" Target="../media/hdphoto1.wdp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2.jpeg"/><Relationship Id="rId21" Type="http://schemas.openxmlformats.org/officeDocument/2006/relationships/image" Target="../media/image36.sv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17" Type="http://schemas.openxmlformats.org/officeDocument/2006/relationships/image" Target="../media/image32.svg"/><Relationship Id="rId2" Type="http://schemas.openxmlformats.org/officeDocument/2006/relationships/image" Target="../media/image1.jpe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6.png"/><Relationship Id="rId5" Type="http://schemas.openxmlformats.org/officeDocument/2006/relationships/image" Target="../media/image14.pn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microsoft.com/office/2007/relationships/hdphoto" Target="../media/hdphoto7.wdp"/><Relationship Id="rId19" Type="http://schemas.openxmlformats.org/officeDocument/2006/relationships/image" Target="../media/image34.svg"/><Relationship Id="rId4" Type="http://schemas.openxmlformats.org/officeDocument/2006/relationships/image" Target="../media/image3.jpeg"/><Relationship Id="rId9" Type="http://schemas.openxmlformats.org/officeDocument/2006/relationships/image" Target="../media/image13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502DA6-50BE-9840-DFE9-C5E0DB908F5D}"/>
              </a:ext>
            </a:extLst>
          </p:cNvPr>
          <p:cNvSpPr/>
          <p:nvPr/>
        </p:nvSpPr>
        <p:spPr>
          <a:xfrm>
            <a:off x="-70336" y="0"/>
            <a:ext cx="12262336" cy="6858000"/>
          </a:xfrm>
          <a:prstGeom prst="rect">
            <a:avLst/>
          </a:prstGeom>
          <a:gradFill flip="none" rotWithShape="1">
            <a:gsLst>
              <a:gs pos="100000">
                <a:srgbClr val="FFFF00"/>
              </a:gs>
              <a:gs pos="81080">
                <a:srgbClr val="FFF325"/>
              </a:gs>
              <a:gs pos="14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CD146-3B31-B979-0670-7D2A8E40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312" y="127621"/>
            <a:ext cx="457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8D25A-A48C-101E-E343-C5AD09CF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8162" y="-339253"/>
            <a:ext cx="437634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52761-72B0-5F46-8B70-39601125A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01" y="12701480"/>
            <a:ext cx="457240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B675AC-5E4D-F6CD-00E7-4EF9040E9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087" y="4899165"/>
            <a:ext cx="9704935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7F402-8056-853E-6994-7D70F4ECF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0678" y="632880"/>
            <a:ext cx="51435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D8F41-4923-8C04-4057-B4DC74557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08" b="96622" l="9350" r="89431">
                        <a14:foregroundMark x1="35257" y1="95867" x2="49593" y2="27027"/>
                        <a14:foregroundMark x1="49593" y1="27027" x2="60163" y2="87838"/>
                        <a14:foregroundMark x1="39431" y1="87838" x2="31739" y2="87838"/>
                        <a14:foregroundMark x1="66667" y1="93919" x2="67480" y2="80405"/>
                        <a14:foregroundMark x1="30255" y1="89766" x2="31301" y2="93243"/>
                        <a14:foregroundMark x1="27642" y1="81081" x2="29400" y2="86923"/>
                        <a14:foregroundMark x1="71545" y1="80405" x2="68293" y2="94595"/>
                        <a14:foregroundMark x1="50813" y1="14865" x2="50000" y2="8108"/>
                        <a14:foregroundMark x1="56911" y1="18243" x2="60163" y2="12162"/>
                        <a14:foregroundMark x1="62602" y1="25676" x2="67886" y2="21622"/>
                        <a14:foregroundMark x1="36585" y1="25676" x2="31707" y2="21622"/>
                        <a14:foregroundMark x1="42276" y1="19595" x2="39837" y2="12162"/>
                        <a14:backgroundMark x1="36179" y1="97973" x2="34146" y2="9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9335" y="-1768033"/>
            <a:ext cx="1676670" cy="10087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8AB826-9F28-0F37-F59B-1BB681AA94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3"/>
          <a:stretch/>
        </p:blipFill>
        <p:spPr>
          <a:xfrm>
            <a:off x="3890088" y="6518747"/>
            <a:ext cx="4411825" cy="39054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1E8AEF-3C4E-56EC-56AF-96E7F1152D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739" y="7365947"/>
            <a:ext cx="1160653" cy="1822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AEB588-DA84-CE64-D0E9-4C8D1B9EF6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1840" y="-2869559"/>
            <a:ext cx="1827645" cy="28695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731562-A8FF-830F-A5D5-A15B1961E6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081" y="-2269156"/>
            <a:ext cx="1306361" cy="20510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FF6DA0-28CF-EDDA-ADC4-2CF01BB4F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38" y="-2929860"/>
            <a:ext cx="2070385" cy="32506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BF2B53-9DE0-D64F-7882-85AAB75EE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576" y="3198706"/>
            <a:ext cx="1789968" cy="28104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46E94E-0252-7E74-FDD9-457C76EDD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6495">
            <a:off x="11094776" y="-3769112"/>
            <a:ext cx="3354648" cy="22361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D8AB7-5041-3966-9FB5-414C5039A8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0293">
            <a:off x="10001754" y="8356570"/>
            <a:ext cx="2819394" cy="18793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FFF91DB-BF96-A778-CA37-8747956AE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0962">
            <a:off x="235990" y="-3222034"/>
            <a:ext cx="2642287" cy="17612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62BC16A-3735-8C7D-05BF-4DCD8EF64E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64603">
            <a:off x="12782698" y="1445531"/>
            <a:ext cx="4216209" cy="28104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2B1BAD-C75B-4BD1-6F86-7BBE2979B63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161" b="95985" l="1075" r="99284">
                        <a14:foregroundMark x1="2638" y1="5467" x2="1563" y2="23948"/>
                        <a14:foregroundMark x1="1563" y1="23948" x2="3842" y2="40881"/>
                        <a14:foregroundMark x1="3842" y1="40881" x2="14914" y2="45767"/>
                        <a14:foregroundMark x1="14914" y1="45767" x2="15337" y2="54088"/>
                        <a14:foregroundMark x1="15337" y1="54088" x2="29990" y2="58297"/>
                        <a14:foregroundMark x1="29990" y1="58297" x2="34223" y2="38703"/>
                        <a14:foregroundMark x1="34223" y1="38703" x2="38717" y2="31060"/>
                        <a14:foregroundMark x1="38717" y1="31060" x2="35721" y2="14562"/>
                        <a14:foregroundMark x1="35721" y1="14562" x2="36861" y2="4403"/>
                        <a14:foregroundMark x1="36861" y1="4403" x2="40931" y2="4161"/>
                        <a14:foregroundMark x1="15207" y1="31253" x2="6219" y2="21239"/>
                        <a14:foregroundMark x1="6219" y1="21239" x2="3712" y2="12240"/>
                        <a14:foregroundMark x1="3712" y1="12240" x2="14197" y2="11369"/>
                        <a14:foregroundMark x1="14197" y1="11369" x2="11983" y2="26463"/>
                        <a14:foregroundMark x1="11983" y1="26463" x2="3256" y2="36575"/>
                        <a14:foregroundMark x1="3256" y1="36575" x2="3256" y2="37059"/>
                        <a14:foregroundMark x1="2345" y1="45912" x2="1075" y2="37833"/>
                        <a14:foregroundMark x1="1075" y1="37833" x2="1140" y2="37059"/>
                        <a14:foregroundMark x1="49919" y1="89502" x2="56789" y2="95694"/>
                        <a14:foregroundMark x1="56789" y1="95694" x2="81993" y2="76149"/>
                        <a14:foregroundMark x1="81993" y1="76149" x2="91794" y2="60861"/>
                        <a14:foregroundMark x1="91794" y1="60861" x2="93585" y2="35704"/>
                        <a14:foregroundMark x1="93585" y1="35704" x2="93585" y2="35704"/>
                        <a14:foregroundMark x1="92087" y1="28592" x2="96288" y2="47992"/>
                        <a14:foregroundMark x1="96288" y1="47992" x2="96809" y2="60329"/>
                        <a14:foregroundMark x1="96809" y1="60329" x2="94074" y2="70924"/>
                        <a14:foregroundMark x1="94074" y1="70924" x2="87594" y2="80697"/>
                        <a14:foregroundMark x1="87594" y1="80697" x2="70368" y2="92695"/>
                        <a14:foregroundMark x1="70368" y1="92695" x2="61771" y2="95985"/>
                        <a14:foregroundMark x1="61771" y1="95985" x2="58580" y2="94823"/>
                        <a14:foregroundMark x1="94790" y1="31253" x2="98079" y2="69569"/>
                        <a14:foregroundMark x1="98079" y1="69569" x2="99023" y2="48960"/>
                        <a14:foregroundMark x1="99023" y1="48960" x2="97590" y2="38123"/>
                        <a14:foregroundMark x1="97590" y1="38123" x2="95376" y2="31592"/>
                        <a14:foregroundMark x1="95376" y1="31592" x2="92380" y2="28592"/>
                        <a14:foregroundMark x1="99284" y1="80164" x2="95962" y2="7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91" t="31286" r="14785"/>
          <a:stretch/>
        </p:blipFill>
        <p:spPr>
          <a:xfrm rot="19862648">
            <a:off x="-11950560" y="11363398"/>
            <a:ext cx="3160665" cy="27516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4E3243-9689-2790-7C24-91196FE405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67751" y="-552185"/>
            <a:ext cx="4920971" cy="32806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DF34AB-2325-EB3B-D745-11E8D8FFBA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6476">
            <a:off x="-3340971" y="7072874"/>
            <a:ext cx="4181149" cy="279715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06117E-9697-E575-C024-39290E53428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161" b="95985" l="1075" r="99284">
                        <a14:foregroundMark x1="2638" y1="5467" x2="1563" y2="23948"/>
                        <a14:foregroundMark x1="1563" y1="23948" x2="3842" y2="40881"/>
                        <a14:foregroundMark x1="3842" y1="40881" x2="14914" y2="45767"/>
                        <a14:foregroundMark x1="14914" y1="45767" x2="15337" y2="54088"/>
                        <a14:foregroundMark x1="15337" y1="54088" x2="29990" y2="58297"/>
                        <a14:foregroundMark x1="29990" y1="58297" x2="34223" y2="38703"/>
                        <a14:foregroundMark x1="34223" y1="38703" x2="38717" y2="31060"/>
                        <a14:foregroundMark x1="38717" y1="31060" x2="35721" y2="14562"/>
                        <a14:foregroundMark x1="35721" y1="14562" x2="36861" y2="4403"/>
                        <a14:foregroundMark x1="36861" y1="4403" x2="40931" y2="4161"/>
                        <a14:foregroundMark x1="15207" y1="31253" x2="6219" y2="21239"/>
                        <a14:foregroundMark x1="6219" y1="21239" x2="3712" y2="12240"/>
                        <a14:foregroundMark x1="3712" y1="12240" x2="14197" y2="11369"/>
                        <a14:foregroundMark x1="14197" y1="11369" x2="11983" y2="26463"/>
                        <a14:foregroundMark x1="11983" y1="26463" x2="3256" y2="36575"/>
                        <a14:foregroundMark x1="3256" y1="36575" x2="3256" y2="37059"/>
                        <a14:foregroundMark x1="2345" y1="45912" x2="1075" y2="37833"/>
                        <a14:foregroundMark x1="1075" y1="37833" x2="1140" y2="37059"/>
                        <a14:foregroundMark x1="49919" y1="89502" x2="56789" y2="95694"/>
                        <a14:foregroundMark x1="56789" y1="95694" x2="81993" y2="76149"/>
                        <a14:foregroundMark x1="81993" y1="76149" x2="91794" y2="60861"/>
                        <a14:foregroundMark x1="91794" y1="60861" x2="93585" y2="35704"/>
                        <a14:foregroundMark x1="93585" y1="35704" x2="93585" y2="35704"/>
                        <a14:foregroundMark x1="92087" y1="28592" x2="96288" y2="47992"/>
                        <a14:foregroundMark x1="96288" y1="47992" x2="96809" y2="60329"/>
                        <a14:foregroundMark x1="96809" y1="60329" x2="94074" y2="70924"/>
                        <a14:foregroundMark x1="94074" y1="70924" x2="87594" y2="80697"/>
                        <a14:foregroundMark x1="87594" y1="80697" x2="70368" y2="92695"/>
                        <a14:foregroundMark x1="70368" y1="92695" x2="61771" y2="95985"/>
                        <a14:foregroundMark x1="61771" y1="95985" x2="58580" y2="94823"/>
                        <a14:foregroundMark x1="94790" y1="31253" x2="98079" y2="69569"/>
                        <a14:foregroundMark x1="98079" y1="69569" x2="99023" y2="48960"/>
                        <a14:foregroundMark x1="99023" y1="48960" x2="97590" y2="38123"/>
                        <a14:foregroundMark x1="97590" y1="38123" x2="95376" y2="31592"/>
                        <a14:foregroundMark x1="95376" y1="31592" x2="92380" y2="28592"/>
                        <a14:foregroundMark x1="99284" y1="80164" x2="95962" y2="7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540" b="19746"/>
          <a:stretch/>
        </p:blipFill>
        <p:spPr>
          <a:xfrm>
            <a:off x="13673442" y="8754550"/>
            <a:ext cx="2526941" cy="30026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FA3C81B-E394-B863-CB48-85F814AA26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161" b="95985" l="1075" r="99284">
                        <a14:foregroundMark x1="2638" y1="5467" x2="1563" y2="23948"/>
                        <a14:foregroundMark x1="1563" y1="23948" x2="3842" y2="40881"/>
                        <a14:foregroundMark x1="3842" y1="40881" x2="14914" y2="45767"/>
                        <a14:foregroundMark x1="14914" y1="45767" x2="15337" y2="54088"/>
                        <a14:foregroundMark x1="15337" y1="54088" x2="29990" y2="58297"/>
                        <a14:foregroundMark x1="29990" y1="58297" x2="34223" y2="38703"/>
                        <a14:foregroundMark x1="34223" y1="38703" x2="38717" y2="31060"/>
                        <a14:foregroundMark x1="38717" y1="31060" x2="35721" y2="14562"/>
                        <a14:foregroundMark x1="35721" y1="14562" x2="36861" y2="4403"/>
                        <a14:foregroundMark x1="36861" y1="4403" x2="40931" y2="4161"/>
                        <a14:foregroundMark x1="15207" y1="31253" x2="6219" y2="21239"/>
                        <a14:foregroundMark x1="6219" y1="21239" x2="3712" y2="12240"/>
                        <a14:foregroundMark x1="3712" y1="12240" x2="14197" y2="11369"/>
                        <a14:foregroundMark x1="14197" y1="11369" x2="11983" y2="26463"/>
                        <a14:foregroundMark x1="11983" y1="26463" x2="3256" y2="36575"/>
                        <a14:foregroundMark x1="3256" y1="36575" x2="3256" y2="37059"/>
                        <a14:foregroundMark x1="2345" y1="45912" x2="1075" y2="37833"/>
                        <a14:foregroundMark x1="1075" y1="37833" x2="1140" y2="37059"/>
                        <a14:foregroundMark x1="49919" y1="89502" x2="56789" y2="95694"/>
                        <a14:foregroundMark x1="56789" y1="95694" x2="81993" y2="76149"/>
                        <a14:foregroundMark x1="81993" y1="76149" x2="91794" y2="60861"/>
                        <a14:foregroundMark x1="91794" y1="60861" x2="93585" y2="35704"/>
                        <a14:foregroundMark x1="93585" y1="35704" x2="93585" y2="35704"/>
                        <a14:foregroundMark x1="92087" y1="28592" x2="96288" y2="47992"/>
                        <a14:foregroundMark x1="96288" y1="47992" x2="96809" y2="60329"/>
                        <a14:foregroundMark x1="96809" y1="60329" x2="94074" y2="70924"/>
                        <a14:foregroundMark x1="94074" y1="70924" x2="87594" y2="80697"/>
                        <a14:foregroundMark x1="87594" y1="80697" x2="70368" y2="92695"/>
                        <a14:foregroundMark x1="70368" y1="92695" x2="61771" y2="95985"/>
                        <a14:foregroundMark x1="61771" y1="95985" x2="58580" y2="94823"/>
                        <a14:foregroundMark x1="94790" y1="31253" x2="98079" y2="69569"/>
                        <a14:foregroundMark x1="98079" y1="69569" x2="99023" y2="48960"/>
                        <a14:foregroundMark x1="99023" y1="48960" x2="97590" y2="38123"/>
                        <a14:foregroundMark x1="97590" y1="38123" x2="95376" y2="31592"/>
                        <a14:foregroundMark x1="95376" y1="31592" x2="92380" y2="28592"/>
                        <a14:foregroundMark x1="99284" y1="80164" x2="95962" y2="7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338" y="-3475980"/>
            <a:ext cx="2754031" cy="185365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706A1C-F7DC-0DB3-871C-C3DC31261D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161" b="95985" l="1075" r="99284">
                        <a14:foregroundMark x1="2638" y1="5467" x2="1563" y2="23948"/>
                        <a14:foregroundMark x1="1563" y1="23948" x2="3842" y2="40881"/>
                        <a14:foregroundMark x1="3842" y1="40881" x2="14914" y2="45767"/>
                        <a14:foregroundMark x1="14914" y1="45767" x2="15337" y2="54088"/>
                        <a14:foregroundMark x1="15337" y1="54088" x2="29990" y2="58297"/>
                        <a14:foregroundMark x1="29990" y1="58297" x2="34223" y2="38703"/>
                        <a14:foregroundMark x1="34223" y1="38703" x2="38717" y2="31060"/>
                        <a14:foregroundMark x1="38717" y1="31060" x2="35721" y2="14562"/>
                        <a14:foregroundMark x1="35721" y1="14562" x2="36861" y2="4403"/>
                        <a14:foregroundMark x1="36861" y1="4403" x2="40931" y2="4161"/>
                        <a14:foregroundMark x1="15207" y1="31253" x2="6219" y2="21239"/>
                        <a14:foregroundMark x1="6219" y1="21239" x2="3712" y2="12240"/>
                        <a14:foregroundMark x1="3712" y1="12240" x2="14197" y2="11369"/>
                        <a14:foregroundMark x1="14197" y1="11369" x2="11983" y2="26463"/>
                        <a14:foregroundMark x1="11983" y1="26463" x2="3256" y2="36575"/>
                        <a14:foregroundMark x1="3256" y1="36575" x2="3256" y2="37059"/>
                        <a14:foregroundMark x1="2345" y1="45912" x2="1075" y2="37833"/>
                        <a14:foregroundMark x1="1075" y1="37833" x2="1140" y2="37059"/>
                        <a14:foregroundMark x1="49919" y1="89502" x2="56789" y2="95694"/>
                        <a14:foregroundMark x1="56789" y1="95694" x2="81993" y2="76149"/>
                        <a14:foregroundMark x1="81993" y1="76149" x2="91794" y2="60861"/>
                        <a14:foregroundMark x1="91794" y1="60861" x2="93585" y2="35704"/>
                        <a14:foregroundMark x1="93585" y1="35704" x2="93585" y2="35704"/>
                        <a14:foregroundMark x1="92087" y1="28592" x2="96288" y2="47992"/>
                        <a14:foregroundMark x1="96288" y1="47992" x2="96809" y2="60329"/>
                        <a14:foregroundMark x1="96809" y1="60329" x2="94074" y2="70924"/>
                        <a14:foregroundMark x1="94074" y1="70924" x2="87594" y2="80697"/>
                        <a14:foregroundMark x1="87594" y1="80697" x2="70368" y2="92695"/>
                        <a14:foregroundMark x1="70368" y1="92695" x2="61771" y2="95985"/>
                        <a14:foregroundMark x1="61771" y1="95985" x2="58580" y2="94823"/>
                        <a14:foregroundMark x1="94790" y1="31253" x2="98079" y2="69569"/>
                        <a14:foregroundMark x1="98079" y1="69569" x2="99023" y2="48960"/>
                        <a14:foregroundMark x1="99023" y1="48960" x2="97590" y2="38123"/>
                        <a14:foregroundMark x1="97590" y1="38123" x2="95376" y2="31592"/>
                        <a14:foregroundMark x1="95376" y1="31592" x2="92380" y2="28592"/>
                        <a14:foregroundMark x1="99284" y1="80164" x2="95962" y2="7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4431" y="1263670"/>
            <a:ext cx="3504145" cy="23585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28EE89C-47EA-E4C9-2035-48AE13D1F3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8148">
            <a:off x="-167254" y="7546720"/>
            <a:ext cx="3615044" cy="24100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311CD0D-54DC-18BB-0FA8-9DA4E4F150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8148">
            <a:off x="-8328757" y="-3739265"/>
            <a:ext cx="4911734" cy="32744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F78D6FE-B19A-B8BA-8E82-46B89905E7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72" y="-5391699"/>
            <a:ext cx="6551710" cy="438304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66774AF-EAA9-E5F2-3473-786BF0078F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8152">
            <a:off x="-8739339" y="8195681"/>
            <a:ext cx="6551710" cy="438304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AA47EF-9BAF-18ED-7210-BA81B56272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9322">
            <a:off x="6472929" y="8530875"/>
            <a:ext cx="6551710" cy="43830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73C9BD6-561E-6D36-B2A4-7F13E02B4AE0}"/>
              </a:ext>
            </a:extLst>
          </p:cNvPr>
          <p:cNvSpPr txBox="1"/>
          <p:nvPr/>
        </p:nvSpPr>
        <p:spPr>
          <a:xfrm>
            <a:off x="450915" y="563975"/>
            <a:ext cx="11284166" cy="3250682"/>
          </a:xfrm>
          <a:prstGeom prst="rect">
            <a:avLst/>
          </a:prstGeom>
          <a:noFill/>
        </p:spPr>
        <p:txBody>
          <a:bodyPr wrap="square" rtlCol="0">
            <a:prstTxWarp prst="textTriangle">
              <a:avLst>
                <a:gd name="adj" fmla="val 39155"/>
              </a:avLst>
            </a:prstTxWarp>
            <a:spAutoFit/>
          </a:bodyPr>
          <a:lstStyle/>
          <a:p>
            <a:pPr algn="ctr"/>
            <a:r>
              <a:rPr lang="en-US" sz="11500" b="1" dirty="0">
                <a:latin typeface="Algerian" panose="04020705040A02060702" pitchFamily="82" charset="0"/>
              </a:rPr>
              <a:t>BURGER               SINGH     </a:t>
            </a:r>
            <a:endParaRPr lang="en-IN" sz="11500" b="1" dirty="0">
              <a:latin typeface="Algerian" panose="04020705040A02060702" pitchFamily="82" charset="0"/>
            </a:endParaRPr>
          </a:p>
        </p:txBody>
      </p:sp>
      <p:pic>
        <p:nvPicPr>
          <p:cNvPr id="22" name="Picture 4" descr="Burger Singh">
            <a:extLst>
              <a:ext uri="{FF2B5EF4-FFF2-40B4-BE49-F238E27FC236}">
                <a16:creationId xmlns:a16="http://schemas.microsoft.com/office/drawing/2014/main" id="{666AFE49-4E38-F0BC-85C9-26C1F72E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222" b="92148" l="10000" r="90000">
                        <a14:foregroundMark x1="34417" y1="76296" x2="31167" y2="67407"/>
                        <a14:foregroundMark x1="31167" y1="67407" x2="29750" y2="52296"/>
                        <a14:foregroundMark x1="29750" y1="52296" x2="38250" y2="19852"/>
                        <a14:foregroundMark x1="38250" y1="19852" x2="46833" y2="12296"/>
                        <a14:foregroundMark x1="46833" y1="12296" x2="58000" y2="15259"/>
                        <a14:foregroundMark x1="58000" y1="15259" x2="66083" y2="23259"/>
                        <a14:foregroundMark x1="66083" y1="23259" x2="72500" y2="39556"/>
                        <a14:foregroundMark x1="72500" y1="39556" x2="73000" y2="54963"/>
                        <a14:foregroundMark x1="73000" y1="54963" x2="60250" y2="81778"/>
                        <a14:foregroundMark x1="60250" y1="81778" x2="55500" y2="87259"/>
                        <a14:foregroundMark x1="55500" y1="87259" x2="55333" y2="87259"/>
                        <a14:foregroundMark x1="25000" y1="52593" x2="30167" y2="21630"/>
                        <a14:foregroundMark x1="30167" y1="21630" x2="43000" y2="9333"/>
                        <a14:foregroundMark x1="43000" y1="9333" x2="50250" y2="7852"/>
                        <a14:foregroundMark x1="50250" y1="7852" x2="58000" y2="9926"/>
                        <a14:foregroundMark x1="58000" y1="9926" x2="70750" y2="23704"/>
                        <a14:foregroundMark x1="70750" y1="23704" x2="74083" y2="32593"/>
                        <a14:foregroundMark x1="76167" y1="42963" x2="73333" y2="64148"/>
                        <a14:foregroundMark x1="73333" y1="64148" x2="63250" y2="88296"/>
                        <a14:foregroundMark x1="63250" y1="88296" x2="58333" y2="91556"/>
                        <a14:foregroundMark x1="58333" y1="91556" x2="41083" y2="92296"/>
                        <a14:foregroundMark x1="41083" y1="92296" x2="26583" y2="64444"/>
                        <a14:foregroundMark x1="26583" y1="64444" x2="25500" y2="49481"/>
                        <a14:foregroundMark x1="25500" y1="49481" x2="25583" y2="46815"/>
                        <a14:foregroundMark x1="47917" y1="29926" x2="43250" y2="33926"/>
                        <a14:foregroundMark x1="43250" y1="33926" x2="40667" y2="40296"/>
                        <a14:foregroundMark x1="40667" y1="40296" x2="51000" y2="32889"/>
                        <a14:foregroundMark x1="39167" y1="82815" x2="51167" y2="90222"/>
                        <a14:foregroundMark x1="51167" y1="90222" x2="56833" y2="88593"/>
                        <a14:foregroundMark x1="56833" y1="88593" x2="47400" y2="78344"/>
                        <a14:foregroundMark x1="41623" y1="75013" x2="41167" y2="80889"/>
                        <a14:foregroundMark x1="41167" y1="80889" x2="41833" y2="81481"/>
                        <a14:foregroundMark x1="53917" y1="8444" x2="46500" y2="6222"/>
                        <a14:foregroundMark x1="46500" y1="6222" x2="39750" y2="9630"/>
                        <a14:foregroundMark x1="49833" y1="73481" x2="50250" y2="73481"/>
                        <a14:backgroundMark x1="37667" y1="56296" x2="35583" y2="48741"/>
                        <a14:backgroundMark x1="35583" y1="48741" x2="37750" y2="42074"/>
                        <a14:backgroundMark x1="37750" y1="42074" x2="39750" y2="61185"/>
                        <a14:backgroundMark x1="39750" y1="61185" x2="39750" y2="62074"/>
                        <a14:backgroundMark x1="59833" y1="54370" x2="61167" y2="42074"/>
                        <a14:backgroundMark x1="61167" y1="42074" x2="61917" y2="62074"/>
                        <a14:backgroundMark x1="61917" y1="62074" x2="60083" y2="68296"/>
                        <a14:backgroundMark x1="55167" y1="77037" x2="53500" y2="77037"/>
                        <a14:backgroundMark x1="47167" y1="76000" x2="43083" y2="72444"/>
                        <a14:backgroundMark x1="43083" y1="72444" x2="42500" y2="64444"/>
                        <a14:backgroundMark x1="42500" y1="64444" x2="40583" y2="67852"/>
                        <a14:backgroundMark x1="44250" y1="76000" x2="41667" y2="72593"/>
                        <a14:backgroundMark x1="42417" y1="74370" x2="41000" y2="72593"/>
                        <a14:backgroundMark x1="49667" y1="21333" x2="51583" y2="21926"/>
                        <a14:backgroundMark x1="75833" y1="40296" x2="75583" y2="39407"/>
                        <a14:backgroundMark x1="50500" y1="97185" x2="49917" y2="96444"/>
                        <a14:backgroundMark x1="46417" y1="97333" x2="46417" y2="97333"/>
                        <a14:backgroundMark x1="48583" y1="97185" x2="49000" y2="96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70" y="3970435"/>
            <a:ext cx="4145270" cy="286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5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502DA6-50BE-9840-DFE9-C5E0DB908F5D}"/>
              </a:ext>
            </a:extLst>
          </p:cNvPr>
          <p:cNvSpPr/>
          <p:nvPr/>
        </p:nvSpPr>
        <p:spPr>
          <a:xfrm>
            <a:off x="-70336" y="0"/>
            <a:ext cx="12262336" cy="6858000"/>
          </a:xfrm>
          <a:prstGeom prst="rect">
            <a:avLst/>
          </a:prstGeom>
          <a:gradFill flip="none" rotWithShape="1">
            <a:gsLst>
              <a:gs pos="100000">
                <a:srgbClr val="FFFF00"/>
              </a:gs>
              <a:gs pos="81080">
                <a:srgbClr val="FFF325"/>
              </a:gs>
              <a:gs pos="14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CD146-3B31-B979-0670-7D2A8E40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027" y="-381000"/>
            <a:ext cx="457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8D25A-A48C-101E-E343-C5AD09CF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9122" y="-255376"/>
            <a:ext cx="437634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52761-72B0-5F46-8B70-39601125A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65" y="13245533"/>
            <a:ext cx="457240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B675AC-5E4D-F6CD-00E7-4EF9040E9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753" y="6387533"/>
            <a:ext cx="9704935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7F402-8056-853E-6994-7D70F4ECF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17090" y="191406"/>
            <a:ext cx="5143500" cy="6858000"/>
          </a:xfrm>
          <a:prstGeom prst="rect">
            <a:avLst/>
          </a:prstGeom>
        </p:spPr>
      </p:pic>
      <p:pic>
        <p:nvPicPr>
          <p:cNvPr id="22" name="Picture 4" descr="Burger Singh">
            <a:extLst>
              <a:ext uri="{FF2B5EF4-FFF2-40B4-BE49-F238E27FC236}">
                <a16:creationId xmlns:a16="http://schemas.microsoft.com/office/drawing/2014/main" id="{666AFE49-4E38-F0BC-85C9-26C1F72E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22" b="92148" l="10000" r="90000">
                        <a14:foregroundMark x1="34417" y1="76296" x2="31167" y2="67407"/>
                        <a14:foregroundMark x1="31167" y1="67407" x2="29750" y2="52296"/>
                        <a14:foregroundMark x1="29750" y1="52296" x2="38250" y2="19852"/>
                        <a14:foregroundMark x1="38250" y1="19852" x2="46833" y2="12296"/>
                        <a14:foregroundMark x1="46833" y1="12296" x2="58000" y2="15259"/>
                        <a14:foregroundMark x1="58000" y1="15259" x2="66083" y2="23259"/>
                        <a14:foregroundMark x1="66083" y1="23259" x2="72500" y2="39556"/>
                        <a14:foregroundMark x1="72500" y1="39556" x2="73000" y2="54963"/>
                        <a14:foregroundMark x1="73000" y1="54963" x2="60250" y2="81778"/>
                        <a14:foregroundMark x1="60250" y1="81778" x2="55500" y2="87259"/>
                        <a14:foregroundMark x1="55500" y1="87259" x2="55333" y2="87259"/>
                        <a14:foregroundMark x1="25000" y1="52593" x2="30167" y2="21630"/>
                        <a14:foregroundMark x1="30167" y1="21630" x2="43000" y2="9333"/>
                        <a14:foregroundMark x1="43000" y1="9333" x2="50250" y2="7852"/>
                        <a14:foregroundMark x1="50250" y1="7852" x2="58000" y2="9926"/>
                        <a14:foregroundMark x1="58000" y1="9926" x2="70750" y2="23704"/>
                        <a14:foregroundMark x1="70750" y1="23704" x2="74083" y2="32593"/>
                        <a14:foregroundMark x1="76167" y1="42963" x2="73333" y2="64148"/>
                        <a14:foregroundMark x1="73333" y1="64148" x2="63250" y2="88296"/>
                        <a14:foregroundMark x1="63250" y1="88296" x2="58333" y2="91556"/>
                        <a14:foregroundMark x1="58333" y1="91556" x2="41083" y2="92296"/>
                        <a14:foregroundMark x1="41083" y1="92296" x2="26583" y2="64444"/>
                        <a14:foregroundMark x1="26583" y1="64444" x2="25500" y2="49481"/>
                        <a14:foregroundMark x1="25500" y1="49481" x2="25583" y2="46815"/>
                        <a14:foregroundMark x1="47917" y1="29926" x2="43250" y2="33926"/>
                        <a14:foregroundMark x1="43250" y1="33926" x2="40667" y2="40296"/>
                        <a14:foregroundMark x1="40667" y1="40296" x2="51000" y2="32889"/>
                        <a14:foregroundMark x1="39167" y1="82815" x2="51167" y2="90222"/>
                        <a14:foregroundMark x1="51167" y1="90222" x2="56833" y2="88593"/>
                        <a14:foregroundMark x1="56833" y1="88593" x2="47400" y2="78344"/>
                        <a14:foregroundMark x1="41623" y1="75013" x2="41167" y2="80889"/>
                        <a14:foregroundMark x1="41167" y1="80889" x2="41833" y2="81481"/>
                        <a14:foregroundMark x1="53917" y1="8444" x2="46500" y2="6222"/>
                        <a14:foregroundMark x1="46500" y1="6222" x2="39750" y2="9630"/>
                        <a14:foregroundMark x1="49833" y1="73481" x2="50250" y2="73481"/>
                        <a14:backgroundMark x1="37667" y1="56296" x2="35583" y2="48741"/>
                        <a14:backgroundMark x1="35583" y1="48741" x2="37750" y2="42074"/>
                        <a14:backgroundMark x1="37750" y1="42074" x2="39750" y2="61185"/>
                        <a14:backgroundMark x1="39750" y1="61185" x2="39750" y2="62074"/>
                        <a14:backgroundMark x1="59833" y1="54370" x2="61167" y2="42074"/>
                        <a14:backgroundMark x1="61167" y1="42074" x2="61917" y2="62074"/>
                        <a14:backgroundMark x1="61917" y1="62074" x2="60083" y2="68296"/>
                        <a14:backgroundMark x1="55167" y1="77037" x2="53500" y2="77037"/>
                        <a14:backgroundMark x1="47167" y1="76000" x2="43083" y2="72444"/>
                        <a14:backgroundMark x1="43083" y1="72444" x2="42500" y2="64444"/>
                        <a14:backgroundMark x1="42500" y1="64444" x2="40583" y2="67852"/>
                        <a14:backgroundMark x1="44250" y1="76000" x2="41667" y2="72593"/>
                        <a14:backgroundMark x1="42417" y1="74370" x2="41000" y2="72593"/>
                        <a14:backgroundMark x1="49667" y1="21333" x2="51583" y2="21926"/>
                        <a14:backgroundMark x1="75833" y1="40296" x2="75583" y2="39407"/>
                        <a14:backgroundMark x1="50500" y1="97185" x2="49917" y2="96444"/>
                        <a14:backgroundMark x1="46417" y1="97333" x2="46417" y2="97333"/>
                        <a14:backgroundMark x1="48583" y1="97185" x2="49000" y2="96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21" y="-4467821"/>
            <a:ext cx="6260122" cy="433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D8F41-4923-8C04-4057-B4DC74557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08" b="96622" l="9350" r="89431">
                        <a14:foregroundMark x1="35257" y1="95867" x2="49593" y2="27027"/>
                        <a14:foregroundMark x1="49593" y1="27027" x2="60163" y2="87838"/>
                        <a14:foregroundMark x1="39431" y1="87838" x2="31739" y2="87838"/>
                        <a14:foregroundMark x1="66667" y1="93919" x2="67480" y2="80405"/>
                        <a14:foregroundMark x1="30255" y1="89766" x2="31301" y2="93243"/>
                        <a14:foregroundMark x1="27642" y1="81081" x2="29400" y2="86923"/>
                        <a14:foregroundMark x1="71545" y1="80405" x2="68293" y2="94595"/>
                        <a14:foregroundMark x1="50813" y1="14865" x2="50000" y2="8108"/>
                        <a14:foregroundMark x1="56911" y1="18243" x2="60163" y2="12162"/>
                        <a14:foregroundMark x1="62602" y1="25676" x2="67886" y2="21622"/>
                        <a14:foregroundMark x1="36585" y1="25676" x2="31707" y2="21622"/>
                        <a14:foregroundMark x1="42276" y1="19595" x2="39837" y2="12162"/>
                        <a14:backgroundMark x1="36179" y1="97973" x2="34146" y2="9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665" y="-20633"/>
            <a:ext cx="1676670" cy="1241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342FF6-609F-A04C-DE05-CEB593042CD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3"/>
          <a:stretch/>
        </p:blipFill>
        <p:spPr>
          <a:xfrm>
            <a:off x="4860039" y="4830960"/>
            <a:ext cx="2289885" cy="2027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84A26-EFEC-DB3F-B7EB-A02DA269FDC1}"/>
              </a:ext>
            </a:extLst>
          </p:cNvPr>
          <p:cNvSpPr txBox="1"/>
          <p:nvPr/>
        </p:nvSpPr>
        <p:spPr>
          <a:xfrm>
            <a:off x="2690856" y="1358249"/>
            <a:ext cx="6810288" cy="452431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Namaste! Welcome to Burger Singh, where flavor meets delight!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We’re thrilled to have you here. Whether you’re craving a juicy burger, crispy fries, or a refreshing drink, our kitchen is sizzling with goodness.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endParaRPr lang="en-IN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AC059-F4B8-4806-C584-396A201C8D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4194">
            <a:off x="8656661" y="-1651518"/>
            <a:ext cx="2806313" cy="187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2D599A-C5F3-4C6B-D3BE-B285DE13C4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6336">
            <a:off x="731232" y="723986"/>
            <a:ext cx="1022816" cy="16059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3584EC-D6DF-0649-BAA9-F5087A9ADE9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161" b="95985" l="1075" r="99284">
                        <a14:foregroundMark x1="2638" y1="5467" x2="1563" y2="23948"/>
                        <a14:foregroundMark x1="1563" y1="23948" x2="3842" y2="40881"/>
                        <a14:foregroundMark x1="3842" y1="40881" x2="14914" y2="45767"/>
                        <a14:foregroundMark x1="14914" y1="45767" x2="15337" y2="54088"/>
                        <a14:foregroundMark x1="15337" y1="54088" x2="29990" y2="58297"/>
                        <a14:foregroundMark x1="29990" y1="58297" x2="34223" y2="38703"/>
                        <a14:foregroundMark x1="34223" y1="38703" x2="38717" y2="31060"/>
                        <a14:foregroundMark x1="38717" y1="31060" x2="35721" y2="14562"/>
                        <a14:foregroundMark x1="35721" y1="14562" x2="36861" y2="4403"/>
                        <a14:foregroundMark x1="36861" y1="4403" x2="40931" y2="4161"/>
                        <a14:foregroundMark x1="15207" y1="31253" x2="6219" y2="21239"/>
                        <a14:foregroundMark x1="6219" y1="21239" x2="3712" y2="12240"/>
                        <a14:foregroundMark x1="3712" y1="12240" x2="14197" y2="11369"/>
                        <a14:foregroundMark x1="14197" y1="11369" x2="11983" y2="26463"/>
                        <a14:foregroundMark x1="11983" y1="26463" x2="3256" y2="36575"/>
                        <a14:foregroundMark x1="3256" y1="36575" x2="3256" y2="37059"/>
                        <a14:foregroundMark x1="2345" y1="45912" x2="1075" y2="37833"/>
                        <a14:foregroundMark x1="1075" y1="37833" x2="1140" y2="37059"/>
                        <a14:foregroundMark x1="49919" y1="89502" x2="56789" y2="95694"/>
                        <a14:foregroundMark x1="56789" y1="95694" x2="81993" y2="76149"/>
                        <a14:foregroundMark x1="81993" y1="76149" x2="91794" y2="60861"/>
                        <a14:foregroundMark x1="91794" y1="60861" x2="93585" y2="35704"/>
                        <a14:foregroundMark x1="93585" y1="35704" x2="93585" y2="35704"/>
                        <a14:foregroundMark x1="92087" y1="28592" x2="96288" y2="47992"/>
                        <a14:foregroundMark x1="96288" y1="47992" x2="96809" y2="60329"/>
                        <a14:foregroundMark x1="96809" y1="60329" x2="94074" y2="70924"/>
                        <a14:foregroundMark x1="94074" y1="70924" x2="87594" y2="80697"/>
                        <a14:foregroundMark x1="87594" y1="80697" x2="70368" y2="92695"/>
                        <a14:foregroundMark x1="70368" y1="92695" x2="61771" y2="95985"/>
                        <a14:foregroundMark x1="61771" y1="95985" x2="58580" y2="94823"/>
                        <a14:foregroundMark x1="94790" y1="31253" x2="98079" y2="69569"/>
                        <a14:foregroundMark x1="98079" y1="69569" x2="99023" y2="48960"/>
                        <a14:foregroundMark x1="99023" y1="48960" x2="97590" y2="38123"/>
                        <a14:foregroundMark x1="97590" y1="38123" x2="95376" y2="31592"/>
                        <a14:foregroundMark x1="95376" y1="31592" x2="92380" y2="28592"/>
                        <a14:foregroundMark x1="99284" y1="80164" x2="95962" y2="7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540" b="19746"/>
          <a:stretch/>
        </p:blipFill>
        <p:spPr>
          <a:xfrm rot="17902289">
            <a:off x="11379996" y="6132869"/>
            <a:ext cx="940895" cy="111801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803C17-5833-3750-246F-7D50655AEB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15279">
            <a:off x="9924627" y="5411230"/>
            <a:ext cx="2929328" cy="1952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D22E11-419D-32D3-33E7-52CEF03DF5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2070">
            <a:off x="10965812" y="1195118"/>
            <a:ext cx="1699729" cy="14763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816743-A6D1-7F6F-5FC1-3A62538075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8335">
            <a:off x="10793212" y="-901688"/>
            <a:ext cx="1789968" cy="28104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5F4CEF-79D0-D786-95C7-0530FFF361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03" y="1786126"/>
            <a:ext cx="883709" cy="13874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CDF841-4CBB-7E5D-43AC-D6B2CD26FD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15" y="5669509"/>
            <a:ext cx="1410996" cy="22153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AC1061-1222-3E49-6B0F-C5C2D22579D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161" b="95985" l="1075" r="99284">
                        <a14:foregroundMark x1="2638" y1="5467" x2="1563" y2="23948"/>
                        <a14:foregroundMark x1="1563" y1="23948" x2="3842" y2="40881"/>
                        <a14:foregroundMark x1="3842" y1="40881" x2="14914" y2="45767"/>
                        <a14:foregroundMark x1="14914" y1="45767" x2="15337" y2="54088"/>
                        <a14:foregroundMark x1="15337" y1="54088" x2="29990" y2="58297"/>
                        <a14:foregroundMark x1="29990" y1="58297" x2="34223" y2="38703"/>
                        <a14:foregroundMark x1="34223" y1="38703" x2="38717" y2="31060"/>
                        <a14:foregroundMark x1="38717" y1="31060" x2="35721" y2="14562"/>
                        <a14:foregroundMark x1="35721" y1="14562" x2="36861" y2="4403"/>
                        <a14:foregroundMark x1="36861" y1="4403" x2="40931" y2="4161"/>
                        <a14:foregroundMark x1="15207" y1="31253" x2="6219" y2="21239"/>
                        <a14:foregroundMark x1="6219" y1="21239" x2="3712" y2="12240"/>
                        <a14:foregroundMark x1="3712" y1="12240" x2="14197" y2="11369"/>
                        <a14:foregroundMark x1="14197" y1="11369" x2="11983" y2="26463"/>
                        <a14:foregroundMark x1="11983" y1="26463" x2="3256" y2="36575"/>
                        <a14:foregroundMark x1="3256" y1="36575" x2="3256" y2="37059"/>
                        <a14:foregroundMark x1="2345" y1="45912" x2="1075" y2="37833"/>
                        <a14:foregroundMark x1="1075" y1="37833" x2="1140" y2="37059"/>
                        <a14:foregroundMark x1="49919" y1="89502" x2="56789" y2="95694"/>
                        <a14:foregroundMark x1="56789" y1="95694" x2="81993" y2="76149"/>
                        <a14:foregroundMark x1="81993" y1="76149" x2="91794" y2="60861"/>
                        <a14:foregroundMark x1="91794" y1="60861" x2="93585" y2="35704"/>
                        <a14:foregroundMark x1="93585" y1="35704" x2="93585" y2="35704"/>
                        <a14:foregroundMark x1="92087" y1="28592" x2="96288" y2="47992"/>
                        <a14:foregroundMark x1="96288" y1="47992" x2="96809" y2="60329"/>
                        <a14:foregroundMark x1="96809" y1="60329" x2="94074" y2="70924"/>
                        <a14:foregroundMark x1="94074" y1="70924" x2="87594" y2="80697"/>
                        <a14:foregroundMark x1="87594" y1="80697" x2="70368" y2="92695"/>
                        <a14:foregroundMark x1="70368" y1="92695" x2="61771" y2="95985"/>
                        <a14:foregroundMark x1="61771" y1="95985" x2="58580" y2="94823"/>
                        <a14:foregroundMark x1="94790" y1="31253" x2="98079" y2="69569"/>
                        <a14:foregroundMark x1="98079" y1="69569" x2="99023" y2="48960"/>
                        <a14:foregroundMark x1="99023" y1="48960" x2="97590" y2="38123"/>
                        <a14:foregroundMark x1="97590" y1="38123" x2="95376" y2="31592"/>
                        <a14:foregroundMark x1="95376" y1="31592" x2="92380" y2="28592"/>
                        <a14:foregroundMark x1="99284" y1="80164" x2="95962" y2="7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91" t="31286" r="14785"/>
          <a:stretch/>
        </p:blipFill>
        <p:spPr>
          <a:xfrm rot="1583866">
            <a:off x="-779037" y="6261918"/>
            <a:ext cx="2653910" cy="2310440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D36934-47B3-01F4-FAB2-97EBEEEEB4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7964" y1="69467" x2="57134" y2="74111"/>
                        <a14:backgroundMark x1="57134" y1="74111" x2="72923" y2="72213"/>
                        <a14:backgroundMark x1="72923" y1="72213" x2="75206" y2="67084"/>
                        <a14:backgroundMark x1="64997" y1="71204" x2="38364" y2="72011"/>
                        <a14:backgroundMark x1="38364" y1="72011" x2="26506" y2="68215"/>
                        <a14:backgroundMark x1="26506" y1="68215" x2="25808" y2="67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231">
            <a:off x="-431467" y="5045873"/>
            <a:ext cx="1235677" cy="1940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EC68E-A2B3-9C41-D6CB-BB820E9AA9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48779">
            <a:off x="-1072915" y="3567993"/>
            <a:ext cx="4216209" cy="28104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A2BEBC-686D-E4E9-2640-2FDAB399C5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161" b="95985" l="1075" r="99284">
                        <a14:foregroundMark x1="2638" y1="5467" x2="1563" y2="23948"/>
                        <a14:foregroundMark x1="1563" y1="23948" x2="3842" y2="40881"/>
                        <a14:foregroundMark x1="3842" y1="40881" x2="14914" y2="45767"/>
                        <a14:foregroundMark x1="14914" y1="45767" x2="15337" y2="54088"/>
                        <a14:foregroundMark x1="15337" y1="54088" x2="29990" y2="58297"/>
                        <a14:foregroundMark x1="29990" y1="58297" x2="34223" y2="38703"/>
                        <a14:foregroundMark x1="34223" y1="38703" x2="38717" y2="31060"/>
                        <a14:foregroundMark x1="38717" y1="31060" x2="35721" y2="14562"/>
                        <a14:foregroundMark x1="35721" y1="14562" x2="36861" y2="4403"/>
                        <a14:foregroundMark x1="36861" y1="4403" x2="40931" y2="4161"/>
                        <a14:foregroundMark x1="15207" y1="31253" x2="6219" y2="21239"/>
                        <a14:foregroundMark x1="6219" y1="21239" x2="3712" y2="12240"/>
                        <a14:foregroundMark x1="3712" y1="12240" x2="14197" y2="11369"/>
                        <a14:foregroundMark x1="14197" y1="11369" x2="11983" y2="26463"/>
                        <a14:foregroundMark x1="11983" y1="26463" x2="3256" y2="36575"/>
                        <a14:foregroundMark x1="3256" y1="36575" x2="3256" y2="37059"/>
                        <a14:foregroundMark x1="2345" y1="45912" x2="1075" y2="37833"/>
                        <a14:foregroundMark x1="1075" y1="37833" x2="1140" y2="37059"/>
                        <a14:foregroundMark x1="49919" y1="89502" x2="56789" y2="95694"/>
                        <a14:foregroundMark x1="56789" y1="95694" x2="81993" y2="76149"/>
                        <a14:foregroundMark x1="81993" y1="76149" x2="91794" y2="60861"/>
                        <a14:foregroundMark x1="91794" y1="60861" x2="93585" y2="35704"/>
                        <a14:foregroundMark x1="93585" y1="35704" x2="93585" y2="35704"/>
                        <a14:foregroundMark x1="92087" y1="28592" x2="96288" y2="47992"/>
                        <a14:foregroundMark x1="96288" y1="47992" x2="96809" y2="60329"/>
                        <a14:foregroundMark x1="96809" y1="60329" x2="94074" y2="70924"/>
                        <a14:foregroundMark x1="94074" y1="70924" x2="87594" y2="80697"/>
                        <a14:foregroundMark x1="87594" y1="80697" x2="70368" y2="92695"/>
                        <a14:foregroundMark x1="70368" y1="92695" x2="61771" y2="95985"/>
                        <a14:foregroundMark x1="61771" y1="95985" x2="58580" y2="94823"/>
                        <a14:foregroundMark x1="94790" y1="31253" x2="98079" y2="69569"/>
                        <a14:foregroundMark x1="98079" y1="69569" x2="99023" y2="48960"/>
                        <a14:foregroundMark x1="99023" y1="48960" x2="97590" y2="38123"/>
                        <a14:foregroundMark x1="97590" y1="38123" x2="95376" y2="31592"/>
                        <a14:foregroundMark x1="95376" y1="31592" x2="92380" y2="28592"/>
                        <a14:foregroundMark x1="99284" y1="80164" x2="95962" y2="7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0733">
            <a:off x="7553888" y="-1353896"/>
            <a:ext cx="2780598" cy="1871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28C6EC-D605-CB32-DFD6-1B5FB1BD51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161" b="95985" l="1075" r="99284">
                        <a14:foregroundMark x1="2638" y1="5467" x2="1563" y2="23948"/>
                        <a14:foregroundMark x1="1563" y1="23948" x2="3842" y2="40881"/>
                        <a14:foregroundMark x1="3842" y1="40881" x2="14914" y2="45767"/>
                        <a14:foregroundMark x1="14914" y1="45767" x2="15337" y2="54088"/>
                        <a14:foregroundMark x1="15337" y1="54088" x2="29990" y2="58297"/>
                        <a14:foregroundMark x1="29990" y1="58297" x2="34223" y2="38703"/>
                        <a14:foregroundMark x1="34223" y1="38703" x2="38717" y2="31060"/>
                        <a14:foregroundMark x1="38717" y1="31060" x2="35721" y2="14562"/>
                        <a14:foregroundMark x1="35721" y1="14562" x2="36861" y2="4403"/>
                        <a14:foregroundMark x1="36861" y1="4403" x2="40931" y2="4161"/>
                        <a14:foregroundMark x1="15207" y1="31253" x2="6219" y2="21239"/>
                        <a14:foregroundMark x1="6219" y1="21239" x2="3712" y2="12240"/>
                        <a14:foregroundMark x1="3712" y1="12240" x2="14197" y2="11369"/>
                        <a14:foregroundMark x1="14197" y1="11369" x2="11983" y2="26463"/>
                        <a14:foregroundMark x1="11983" y1="26463" x2="3256" y2="36575"/>
                        <a14:foregroundMark x1="3256" y1="36575" x2="3256" y2="37059"/>
                        <a14:foregroundMark x1="2345" y1="45912" x2="1075" y2="37833"/>
                        <a14:foregroundMark x1="1075" y1="37833" x2="1140" y2="37059"/>
                        <a14:foregroundMark x1="49919" y1="89502" x2="56789" y2="95694"/>
                        <a14:foregroundMark x1="56789" y1="95694" x2="81993" y2="76149"/>
                        <a14:foregroundMark x1="81993" y1="76149" x2="91794" y2="60861"/>
                        <a14:foregroundMark x1="91794" y1="60861" x2="93585" y2="35704"/>
                        <a14:foregroundMark x1="93585" y1="35704" x2="93585" y2="35704"/>
                        <a14:foregroundMark x1="92087" y1="28592" x2="96288" y2="47992"/>
                        <a14:foregroundMark x1="96288" y1="47992" x2="96809" y2="60329"/>
                        <a14:foregroundMark x1="96809" y1="60329" x2="94074" y2="70924"/>
                        <a14:foregroundMark x1="94074" y1="70924" x2="87594" y2="80697"/>
                        <a14:foregroundMark x1="87594" y1="80697" x2="70368" y2="92695"/>
                        <a14:foregroundMark x1="70368" y1="92695" x2="61771" y2="95985"/>
                        <a14:foregroundMark x1="61771" y1="95985" x2="58580" y2="94823"/>
                        <a14:foregroundMark x1="94790" y1="31253" x2="98079" y2="69569"/>
                        <a14:foregroundMark x1="98079" y1="69569" x2="99023" y2="48960"/>
                        <a14:foregroundMark x1="99023" y1="48960" x2="97590" y2="38123"/>
                        <a14:foregroundMark x1="97590" y1="38123" x2="95376" y2="31592"/>
                        <a14:foregroundMark x1="95376" y1="31592" x2="92380" y2="28592"/>
                        <a14:foregroundMark x1="99284" y1="80164" x2="95962" y2="7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2177" y="2543855"/>
            <a:ext cx="5143500" cy="34619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99D51D-A572-42AE-6706-B3F4D526D7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69585">
            <a:off x="9008545" y="1701927"/>
            <a:ext cx="1313765" cy="8758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7261E6C-8EB2-D0A9-57A8-1AE5F34071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8148">
            <a:off x="775367" y="3066921"/>
            <a:ext cx="1960137" cy="13067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7F37E7-E856-6DA9-301E-5DA899E756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2074">
            <a:off x="-797982" y="39431"/>
            <a:ext cx="2329434" cy="1552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BD8036-71A1-CB04-4805-C423AF2A57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4194">
            <a:off x="-77771" y="-221654"/>
            <a:ext cx="2177471" cy="14514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35AA13-A47A-F530-82CB-466125C733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4" b="89970" l="5886" r="94286">
                        <a14:foregroundMark x1="19314" y1="52379" x2="12429" y2="51907"/>
                        <a14:foregroundMark x1="12429" y1="51907" x2="7114" y2="47235"/>
                        <a14:foregroundMark x1="7114" y1="47235" x2="5886" y2="47235"/>
                        <a14:foregroundMark x1="57600" y1="45564" x2="84629" y2="52036"/>
                        <a14:foregroundMark x1="84629" y1="52036" x2="94286" y2="52036"/>
                        <a14:foregroundMark x1="88600" y1="49636" x2="75371" y2="48736"/>
                        <a14:foregroundMark x1="75371" y1="48736" x2="74457" y2="48264"/>
                        <a14:foregroundMark x1="92686" y1="50321" x2="86543" y2="51350"/>
                        <a14:foregroundMark x1="86543" y1="51350" x2="86543" y2="51350"/>
                        <a14:backgroundMark x1="28886" y1="32576" x2="85400" y2="46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1754" flipH="1">
            <a:off x="1311595" y="3008449"/>
            <a:ext cx="681933" cy="4545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7470378-6B24-7CBB-3327-0AB03FC9E3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8616">
            <a:off x="2232373" y="2238620"/>
            <a:ext cx="1663493" cy="11128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DB8AF6A-6905-9000-CF49-0819748F26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493">
            <a:off x="1419513" y="5425020"/>
            <a:ext cx="3705194" cy="247874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DA4B755-0898-F50D-D93F-7C3A6363AD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9840">
            <a:off x="8756412" y="3253466"/>
            <a:ext cx="2697463" cy="180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8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502DA6-50BE-9840-DFE9-C5E0DB908F5D}"/>
              </a:ext>
            </a:extLst>
          </p:cNvPr>
          <p:cNvSpPr/>
          <p:nvPr/>
        </p:nvSpPr>
        <p:spPr>
          <a:xfrm>
            <a:off x="-70336" y="0"/>
            <a:ext cx="12262336" cy="6858000"/>
          </a:xfrm>
          <a:prstGeom prst="rect">
            <a:avLst/>
          </a:prstGeom>
          <a:gradFill flip="none" rotWithShape="1">
            <a:gsLst>
              <a:gs pos="100000">
                <a:srgbClr val="FFFF00"/>
              </a:gs>
              <a:gs pos="81080">
                <a:srgbClr val="FFF325"/>
              </a:gs>
              <a:gs pos="14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CD146-3B31-B979-0670-7D2A8E40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09" y="0"/>
            <a:ext cx="400816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8D25A-A48C-101E-E343-C5AD09CF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28" y="0"/>
            <a:ext cx="400816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0839C-8279-4F87-4426-B1C9BECC5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686269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52761-72B0-5F46-8B70-39601125A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37" y="0"/>
            <a:ext cx="457240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B675AC-5E4D-F6CD-00E7-4EF9040E9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72" y="6995160"/>
            <a:ext cx="9704935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7F402-8056-853E-6994-7D70F4ECF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0678" y="632880"/>
            <a:ext cx="5143500" cy="6858000"/>
          </a:xfrm>
          <a:prstGeom prst="rect">
            <a:avLst/>
          </a:prstGeom>
        </p:spPr>
      </p:pic>
      <p:pic>
        <p:nvPicPr>
          <p:cNvPr id="22" name="Picture 4" descr="Burger Singh">
            <a:extLst>
              <a:ext uri="{FF2B5EF4-FFF2-40B4-BE49-F238E27FC236}">
                <a16:creationId xmlns:a16="http://schemas.microsoft.com/office/drawing/2014/main" id="{666AFE49-4E38-F0BC-85C9-26C1F72E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222" b="92148" l="10000" r="90000">
                        <a14:foregroundMark x1="34417" y1="76296" x2="31167" y2="67407"/>
                        <a14:foregroundMark x1="31167" y1="67407" x2="29750" y2="52296"/>
                        <a14:foregroundMark x1="29750" y1="52296" x2="38250" y2="19852"/>
                        <a14:foregroundMark x1="38250" y1="19852" x2="46833" y2="12296"/>
                        <a14:foregroundMark x1="46833" y1="12296" x2="58000" y2="15259"/>
                        <a14:foregroundMark x1="58000" y1="15259" x2="66083" y2="23259"/>
                        <a14:foregroundMark x1="66083" y1="23259" x2="72500" y2="39556"/>
                        <a14:foregroundMark x1="72500" y1="39556" x2="73000" y2="54963"/>
                        <a14:foregroundMark x1="73000" y1="54963" x2="60250" y2="81778"/>
                        <a14:foregroundMark x1="60250" y1="81778" x2="55500" y2="87259"/>
                        <a14:foregroundMark x1="55500" y1="87259" x2="55333" y2="87259"/>
                        <a14:foregroundMark x1="25000" y1="52593" x2="30167" y2="21630"/>
                        <a14:foregroundMark x1="30167" y1="21630" x2="43000" y2="9333"/>
                        <a14:foregroundMark x1="43000" y1="9333" x2="50250" y2="7852"/>
                        <a14:foregroundMark x1="50250" y1="7852" x2="58000" y2="9926"/>
                        <a14:foregroundMark x1="58000" y1="9926" x2="70750" y2="23704"/>
                        <a14:foregroundMark x1="70750" y1="23704" x2="74083" y2="32593"/>
                        <a14:foregroundMark x1="76167" y1="42963" x2="73333" y2="64148"/>
                        <a14:foregroundMark x1="73333" y1="64148" x2="63250" y2="88296"/>
                        <a14:foregroundMark x1="63250" y1="88296" x2="58333" y2="91556"/>
                        <a14:foregroundMark x1="58333" y1="91556" x2="41083" y2="92296"/>
                        <a14:foregroundMark x1="41083" y1="92296" x2="26583" y2="64444"/>
                        <a14:foregroundMark x1="26583" y1="64444" x2="25500" y2="49481"/>
                        <a14:foregroundMark x1="25500" y1="49481" x2="25583" y2="46815"/>
                        <a14:foregroundMark x1="47917" y1="29926" x2="43250" y2="33926"/>
                        <a14:foregroundMark x1="43250" y1="33926" x2="40667" y2="40296"/>
                        <a14:foregroundMark x1="40667" y1="40296" x2="51000" y2="32889"/>
                        <a14:foregroundMark x1="39167" y1="82815" x2="51167" y2="90222"/>
                        <a14:foregroundMark x1="51167" y1="90222" x2="56833" y2="88593"/>
                        <a14:foregroundMark x1="56833" y1="88593" x2="47400" y2="78344"/>
                        <a14:foregroundMark x1="41623" y1="75013" x2="41167" y2="80889"/>
                        <a14:foregroundMark x1="41167" y1="80889" x2="41833" y2="81481"/>
                        <a14:foregroundMark x1="53917" y1="8444" x2="46500" y2="6222"/>
                        <a14:foregroundMark x1="46500" y1="6222" x2="39750" y2="9630"/>
                        <a14:foregroundMark x1="49833" y1="73481" x2="50250" y2="73481"/>
                        <a14:backgroundMark x1="37667" y1="56296" x2="35583" y2="48741"/>
                        <a14:backgroundMark x1="35583" y1="48741" x2="37750" y2="42074"/>
                        <a14:backgroundMark x1="37750" y1="42074" x2="39750" y2="61185"/>
                        <a14:backgroundMark x1="39750" y1="61185" x2="39750" y2="62074"/>
                        <a14:backgroundMark x1="59833" y1="54370" x2="61167" y2="42074"/>
                        <a14:backgroundMark x1="61167" y1="42074" x2="61917" y2="62074"/>
                        <a14:backgroundMark x1="61917" y1="62074" x2="60083" y2="68296"/>
                        <a14:backgroundMark x1="55167" y1="77037" x2="53500" y2="77037"/>
                        <a14:backgroundMark x1="47167" y1="76000" x2="43083" y2="72444"/>
                        <a14:backgroundMark x1="43083" y1="72444" x2="42500" y2="64444"/>
                        <a14:backgroundMark x1="42500" y1="64444" x2="40583" y2="67852"/>
                        <a14:backgroundMark x1="44250" y1="76000" x2="41667" y2="72593"/>
                        <a14:backgroundMark x1="42417" y1="74370" x2="41000" y2="72593"/>
                        <a14:backgroundMark x1="49667" y1="21333" x2="51583" y2="21926"/>
                        <a14:backgroundMark x1="75833" y1="40296" x2="75583" y2="39407"/>
                        <a14:backgroundMark x1="50500" y1="97185" x2="49917" y2="96444"/>
                        <a14:backgroundMark x1="46417" y1="97333" x2="46417" y2="97333"/>
                        <a14:backgroundMark x1="48583" y1="97185" x2="49000" y2="96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21" y="-4467821"/>
            <a:ext cx="6260122" cy="433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D8F41-4923-8C04-4057-B4DC745577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108" b="96622" l="9350" r="89431">
                        <a14:foregroundMark x1="35257" y1="95867" x2="49593" y2="27027"/>
                        <a14:foregroundMark x1="49593" y1="27027" x2="60163" y2="87838"/>
                        <a14:foregroundMark x1="39431" y1="87838" x2="31739" y2="87838"/>
                        <a14:foregroundMark x1="66667" y1="93919" x2="67480" y2="80405"/>
                        <a14:foregroundMark x1="30255" y1="89766" x2="31301" y2="93243"/>
                        <a14:foregroundMark x1="27642" y1="81081" x2="29400" y2="86923"/>
                        <a14:foregroundMark x1="71545" y1="80405" x2="68293" y2="94595"/>
                        <a14:foregroundMark x1="50813" y1="14865" x2="50000" y2="8108"/>
                        <a14:foregroundMark x1="56911" y1="18243" x2="60163" y2="12162"/>
                        <a14:foregroundMark x1="62602" y1="25676" x2="67886" y2="21622"/>
                        <a14:foregroundMark x1="36585" y1="25676" x2="31707" y2="21622"/>
                        <a14:foregroundMark x1="42276" y1="19595" x2="39837" y2="12162"/>
                        <a14:backgroundMark x1="36179" y1="97973" x2="34146" y2="9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38842" y="0"/>
            <a:ext cx="1676670" cy="1241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342FF6-609F-A04C-DE05-CEB593042C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3"/>
          <a:stretch/>
        </p:blipFill>
        <p:spPr>
          <a:xfrm>
            <a:off x="-4131659" y="9278170"/>
            <a:ext cx="2289885" cy="2027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84A26-EFEC-DB3F-B7EB-A02DA269FDC1}"/>
              </a:ext>
            </a:extLst>
          </p:cNvPr>
          <p:cNvSpPr txBox="1"/>
          <p:nvPr/>
        </p:nvSpPr>
        <p:spPr>
          <a:xfrm>
            <a:off x="-9853902" y="-1438461"/>
            <a:ext cx="6810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Namaste! Welcome to Burger Singh, where flavor meets delight!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We’re thrilled to have you here. Whether you’re craving a juicy burger, crispy fries, or a refreshing drink, our kitchen is sizzling with goodness.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endParaRPr lang="en-IN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3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502DA6-50BE-9840-DFE9-C5E0DB908F5D}"/>
              </a:ext>
            </a:extLst>
          </p:cNvPr>
          <p:cNvSpPr/>
          <p:nvPr/>
        </p:nvSpPr>
        <p:spPr>
          <a:xfrm>
            <a:off x="-70336" y="0"/>
            <a:ext cx="12262336" cy="6858000"/>
          </a:xfrm>
          <a:prstGeom prst="rect">
            <a:avLst/>
          </a:prstGeom>
          <a:gradFill flip="none" rotWithShape="1">
            <a:gsLst>
              <a:gs pos="100000">
                <a:srgbClr val="FFFF00"/>
              </a:gs>
              <a:gs pos="81080">
                <a:srgbClr val="FFF325"/>
              </a:gs>
              <a:gs pos="14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CD146-3B31-B979-0670-7D2A8E40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432" y="0"/>
            <a:ext cx="457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8D25A-A48C-101E-E343-C5AD09CF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1927" y="-201637"/>
            <a:ext cx="437634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52761-72B0-5F46-8B70-39601125A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46" y="-7314645"/>
            <a:ext cx="457240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8D500F-E7D2-A4F7-0A26-06576E54C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018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B675AC-5E4D-F6CD-00E7-4EF9040E9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20" y="1150343"/>
            <a:ext cx="8025241" cy="455731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7F402-8056-853E-6994-7D70F4ECF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0678" y="632880"/>
            <a:ext cx="5143500" cy="6858000"/>
          </a:xfrm>
          <a:prstGeom prst="rect">
            <a:avLst/>
          </a:prstGeom>
        </p:spPr>
      </p:pic>
      <p:pic>
        <p:nvPicPr>
          <p:cNvPr id="22" name="Picture 4" descr="Burger Singh">
            <a:extLst>
              <a:ext uri="{FF2B5EF4-FFF2-40B4-BE49-F238E27FC236}">
                <a16:creationId xmlns:a16="http://schemas.microsoft.com/office/drawing/2014/main" id="{666AFE49-4E38-F0BC-85C9-26C1F72E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222" b="92148" l="10000" r="90000">
                        <a14:foregroundMark x1="34417" y1="76296" x2="31167" y2="67407"/>
                        <a14:foregroundMark x1="31167" y1="67407" x2="29750" y2="52296"/>
                        <a14:foregroundMark x1="29750" y1="52296" x2="38250" y2="19852"/>
                        <a14:foregroundMark x1="38250" y1="19852" x2="46833" y2="12296"/>
                        <a14:foregroundMark x1="46833" y1="12296" x2="58000" y2="15259"/>
                        <a14:foregroundMark x1="58000" y1="15259" x2="66083" y2="23259"/>
                        <a14:foregroundMark x1="66083" y1="23259" x2="72500" y2="39556"/>
                        <a14:foregroundMark x1="72500" y1="39556" x2="73000" y2="54963"/>
                        <a14:foregroundMark x1="73000" y1="54963" x2="60250" y2="81778"/>
                        <a14:foregroundMark x1="60250" y1="81778" x2="55500" y2="87259"/>
                        <a14:foregroundMark x1="55500" y1="87259" x2="55333" y2="87259"/>
                        <a14:foregroundMark x1="25000" y1="52593" x2="30167" y2="21630"/>
                        <a14:foregroundMark x1="30167" y1="21630" x2="43000" y2="9333"/>
                        <a14:foregroundMark x1="43000" y1="9333" x2="50250" y2="7852"/>
                        <a14:foregroundMark x1="50250" y1="7852" x2="58000" y2="9926"/>
                        <a14:foregroundMark x1="58000" y1="9926" x2="70750" y2="23704"/>
                        <a14:foregroundMark x1="70750" y1="23704" x2="74083" y2="32593"/>
                        <a14:foregroundMark x1="76167" y1="42963" x2="73333" y2="64148"/>
                        <a14:foregroundMark x1="73333" y1="64148" x2="63250" y2="88296"/>
                        <a14:foregroundMark x1="63250" y1="88296" x2="58333" y2="91556"/>
                        <a14:foregroundMark x1="58333" y1="91556" x2="41083" y2="92296"/>
                        <a14:foregroundMark x1="41083" y1="92296" x2="26583" y2="64444"/>
                        <a14:foregroundMark x1="26583" y1="64444" x2="25500" y2="49481"/>
                        <a14:foregroundMark x1="25500" y1="49481" x2="25583" y2="46815"/>
                        <a14:foregroundMark x1="47917" y1="29926" x2="43250" y2="33926"/>
                        <a14:foregroundMark x1="43250" y1="33926" x2="40667" y2="40296"/>
                        <a14:foregroundMark x1="40667" y1="40296" x2="51000" y2="32889"/>
                        <a14:foregroundMark x1="39167" y1="82815" x2="51167" y2="90222"/>
                        <a14:foregroundMark x1="51167" y1="90222" x2="56833" y2="88593"/>
                        <a14:foregroundMark x1="56833" y1="88593" x2="47400" y2="78344"/>
                        <a14:foregroundMark x1="41623" y1="75013" x2="41167" y2="80889"/>
                        <a14:foregroundMark x1="41167" y1="80889" x2="41833" y2="81481"/>
                        <a14:foregroundMark x1="53917" y1="8444" x2="46500" y2="6222"/>
                        <a14:foregroundMark x1="46500" y1="6222" x2="39750" y2="9630"/>
                        <a14:foregroundMark x1="49833" y1="73481" x2="50250" y2="73481"/>
                        <a14:backgroundMark x1="37667" y1="56296" x2="35583" y2="48741"/>
                        <a14:backgroundMark x1="35583" y1="48741" x2="37750" y2="42074"/>
                        <a14:backgroundMark x1="37750" y1="42074" x2="39750" y2="61185"/>
                        <a14:backgroundMark x1="39750" y1="61185" x2="39750" y2="62074"/>
                        <a14:backgroundMark x1="59833" y1="54370" x2="61167" y2="42074"/>
                        <a14:backgroundMark x1="61167" y1="42074" x2="61917" y2="62074"/>
                        <a14:backgroundMark x1="61917" y1="62074" x2="60083" y2="68296"/>
                        <a14:backgroundMark x1="55167" y1="77037" x2="53500" y2="77037"/>
                        <a14:backgroundMark x1="47167" y1="76000" x2="43083" y2="72444"/>
                        <a14:backgroundMark x1="43083" y1="72444" x2="42500" y2="64444"/>
                        <a14:backgroundMark x1="42500" y1="64444" x2="40583" y2="67852"/>
                        <a14:backgroundMark x1="44250" y1="76000" x2="41667" y2="72593"/>
                        <a14:backgroundMark x1="42417" y1="74370" x2="41000" y2="72593"/>
                        <a14:backgroundMark x1="49667" y1="21333" x2="51583" y2="21926"/>
                        <a14:backgroundMark x1="75833" y1="40296" x2="75583" y2="39407"/>
                        <a14:backgroundMark x1="50500" y1="97185" x2="49917" y2="96444"/>
                        <a14:backgroundMark x1="46417" y1="97333" x2="46417" y2="97333"/>
                        <a14:backgroundMark x1="48583" y1="97185" x2="49000" y2="96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21" y="-4467821"/>
            <a:ext cx="6260122" cy="433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D8F41-4923-8C04-4057-B4DC745577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108" b="96622" l="9350" r="89431">
                        <a14:foregroundMark x1="35257" y1="95867" x2="49593" y2="27027"/>
                        <a14:foregroundMark x1="49593" y1="27027" x2="60163" y2="87838"/>
                        <a14:foregroundMark x1="39431" y1="87838" x2="31739" y2="87838"/>
                        <a14:foregroundMark x1="66667" y1="93919" x2="67480" y2="80405"/>
                        <a14:foregroundMark x1="30255" y1="89766" x2="31301" y2="93243"/>
                        <a14:foregroundMark x1="27642" y1="81081" x2="29400" y2="86923"/>
                        <a14:foregroundMark x1="71545" y1="80405" x2="68293" y2="94595"/>
                        <a14:foregroundMark x1="50813" y1="14865" x2="50000" y2="8108"/>
                        <a14:foregroundMark x1="56911" y1="18243" x2="60163" y2="12162"/>
                        <a14:foregroundMark x1="62602" y1="25676" x2="67886" y2="21622"/>
                        <a14:foregroundMark x1="36585" y1="25676" x2="31707" y2="21622"/>
                        <a14:foregroundMark x1="42276" y1="19595" x2="39837" y2="12162"/>
                        <a14:backgroundMark x1="36179" y1="97973" x2="34146" y2="9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38842" y="0"/>
            <a:ext cx="1676670" cy="1241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342FF6-609F-A04C-DE05-CEB593042C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3"/>
          <a:stretch/>
        </p:blipFill>
        <p:spPr>
          <a:xfrm>
            <a:off x="4708708" y="7314645"/>
            <a:ext cx="2289885" cy="2027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84A26-EFEC-DB3F-B7EB-A02DA269FDC1}"/>
              </a:ext>
            </a:extLst>
          </p:cNvPr>
          <p:cNvSpPr txBox="1"/>
          <p:nvPr/>
        </p:nvSpPr>
        <p:spPr>
          <a:xfrm>
            <a:off x="-9853902" y="-1438461"/>
            <a:ext cx="6810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Namaste! Welcome to Burger Singh, where flavor meets delight!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We’re thrilled to have you here. Whether you’re craving a juicy burger, crispy fries, or a refreshing drink, our kitchen is sizzling with goodness.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endParaRPr lang="en-IN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1E7AD5-9D00-0CE2-5101-ACA3273619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80" b="89980" l="9988" r="92131">
                        <a14:foregroundMark x1="23123" y1="61293" x2="20157" y2="70263"/>
                        <a14:foregroundMark x1="20157" y1="70263" x2="22397" y2="77051"/>
                        <a14:foregroundMark x1="22397" y1="77051" x2="30993" y2="84162"/>
                        <a14:foregroundMark x1="30993" y1="84162" x2="46550" y2="87798"/>
                        <a14:foregroundMark x1="46550" y1="87798" x2="65920" y2="87515"/>
                        <a14:foregroundMark x1="65920" y1="87515" x2="83838" y2="77697"/>
                        <a14:foregroundMark x1="83838" y1="77697" x2="87712" y2="70667"/>
                        <a14:foregroundMark x1="87712" y1="70667" x2="78692" y2="61899"/>
                        <a14:foregroundMark x1="78692" y1="61899" x2="43584" y2="73051"/>
                        <a14:foregroundMark x1="43584" y1="73051" x2="26392" y2="70303"/>
                        <a14:foregroundMark x1="26392" y1="70303" x2="36743" y2="66101"/>
                        <a14:foregroundMark x1="36743" y1="66101" x2="49274" y2="76364"/>
                        <a14:foregroundMark x1="49274" y1="76364" x2="62833" y2="80606"/>
                        <a14:foregroundMark x1="62833" y1="80606" x2="74153" y2="69212"/>
                        <a14:foregroundMark x1="15496" y1="69899" x2="16102" y2="77131"/>
                        <a14:foregroundMark x1="16102" y1="77131" x2="44068" y2="88970"/>
                        <a14:foregroundMark x1="39770" y1="87798" x2="18281" y2="75960"/>
                        <a14:foregroundMark x1="37288" y1="87111" x2="23668" y2="82384"/>
                        <a14:foregroundMark x1="23668" y1="82384" x2="14286" y2="72242"/>
                        <a14:foregroundMark x1="23123" y1="81535" x2="32688" y2="86303"/>
                        <a14:foregroundMark x1="32688" y1="86303" x2="46126" y2="88606"/>
                        <a14:foregroundMark x1="46126" y1="88606" x2="46368" y2="88283"/>
                        <a14:foregroundMark x1="42070" y1="89455" x2="20521" y2="81091"/>
                        <a14:foregroundMark x1="20521" y1="81091" x2="19310" y2="80202"/>
                        <a14:foregroundMark x1="79237" y1="61131" x2="38015" y2="63596"/>
                        <a14:foregroundMark x1="38015" y1="63596" x2="30387" y2="58667"/>
                        <a14:foregroundMark x1="30387" y1="58667" x2="27058" y2="65657"/>
                        <a14:foregroundMark x1="27058" y1="65657" x2="27421" y2="66020"/>
                        <a14:foregroundMark x1="78450" y1="60283" x2="88075" y2="64727"/>
                        <a14:foregroundMark x1="88075" y1="64727" x2="92131" y2="69899"/>
                        <a14:foregroundMark x1="21610" y1="61939" x2="16283" y2="70747"/>
                        <a14:foregroundMark x1="16283" y1="70747" x2="22155" y2="80606"/>
                        <a14:foregroundMark x1="22155" y1="80606" x2="33959" y2="86384"/>
                        <a14:foregroundMark x1="33959" y1="86384" x2="49939" y2="88808"/>
                        <a14:foregroundMark x1="45339" y1="78667" x2="33535" y2="75677"/>
                        <a14:foregroundMark x1="33535" y1="75677" x2="53692" y2="80808"/>
                        <a14:foregroundMark x1="53692" y1="80808" x2="42252" y2="80929"/>
                        <a14:foregroundMark x1="42252" y1="80929" x2="52724" y2="84687"/>
                        <a14:foregroundMark x1="52724" y1="84687" x2="54964" y2="81010"/>
                        <a14:foregroundMark x1="36743" y1="87798" x2="22579" y2="83556"/>
                        <a14:foregroundMark x1="42857" y1="89818" x2="28027" y2="86788"/>
                        <a14:foregroundMark x1="28027" y1="86788" x2="19189" y2="80485"/>
                        <a14:foregroundMark x1="19189" y1="80485" x2="16041" y2="74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935" y="-5382934"/>
            <a:ext cx="2633146" cy="3944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8599F2-B886-3B9F-8B36-03EA652654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84" b="93101" l="9988" r="89982">
                        <a14:foregroundMark x1="50797" y1="58584" x2="48223" y2="87297"/>
                        <a14:foregroundMark x1="48223" y1="87297" x2="47702" y2="87642"/>
                        <a14:foregroundMark x1="37898" y1="91396" x2="61305" y2="92431"/>
                        <a14:foregroundMark x1="61305" y1="92431" x2="64216" y2="89347"/>
                        <a14:foregroundMark x1="58517" y1="87987" x2="51317" y2="84903"/>
                        <a14:foregroundMark x1="49234" y1="60633" x2="50276" y2="80114"/>
                        <a14:foregroundMark x1="48713" y1="81818" x2="47181" y2="61425"/>
                        <a14:foregroundMark x1="47181" y1="61425" x2="47702" y2="59598"/>
                        <a14:foregroundMark x1="53370" y1="61993" x2="50276" y2="77029"/>
                        <a14:foregroundMark x1="44608" y1="91741" x2="56464" y2="92756"/>
                        <a14:foregroundMark x1="45098" y1="92756" x2="54933" y2="93101"/>
                        <a14:foregroundMark x1="59038" y1="92431" x2="53370" y2="92086"/>
                        <a14:foregroundMark x1="51195" y1="67370" x2="50674" y2="72423"/>
                        <a14:foregroundMark x1="48652" y1="62480" x2="49142" y2="67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145" y="7314645"/>
            <a:ext cx="2612573" cy="3944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66B524-8B1E-64B2-58A9-D59CA4FA22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518" b="89976" l="10000" r="90000">
                        <a14:foregroundMark x1="45939" y1="7518" x2="56727" y2="8165"/>
                        <a14:foregroundMark x1="45939" y1="15724" x2="46970" y2="14349"/>
                        <a14:foregroundMark x1="36242" y1="37914" x2="34242" y2="44745"/>
                        <a14:foregroundMark x1="34242" y1="44745" x2="35697" y2="50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3079" y="7893187"/>
            <a:ext cx="2701290" cy="4051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CCD2D7-B639-A6C4-DA3E-9E20A5A262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3511" y1="36874" x2="55358" y2="36309"/>
                        <a14:foregroundMark x1="55358" y1="36309" x2="56704" y2="36511"/>
                        <a14:foregroundMark x1="57189" y1="37197" x2="58966" y2="37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876">
            <a:off x="13726865" y="-6131520"/>
            <a:ext cx="4422782" cy="58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8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502DA6-50BE-9840-DFE9-C5E0DB908F5D}"/>
              </a:ext>
            </a:extLst>
          </p:cNvPr>
          <p:cNvSpPr/>
          <p:nvPr/>
        </p:nvSpPr>
        <p:spPr>
          <a:xfrm>
            <a:off x="-70336" y="0"/>
            <a:ext cx="12262336" cy="6858000"/>
          </a:xfrm>
          <a:prstGeom prst="rect">
            <a:avLst/>
          </a:prstGeom>
          <a:gradFill flip="none" rotWithShape="1">
            <a:gsLst>
              <a:gs pos="100000">
                <a:srgbClr val="FFFF00"/>
              </a:gs>
              <a:gs pos="81080">
                <a:srgbClr val="FFF325"/>
              </a:gs>
              <a:gs pos="14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CD146-3B31-B979-0670-7D2A8E40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432" y="0"/>
            <a:ext cx="457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8D25A-A48C-101E-E343-C5AD09CF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1927" y="-201637"/>
            <a:ext cx="437634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52761-72B0-5F46-8B70-39601125A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46" y="-7314645"/>
            <a:ext cx="457240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8D500F-E7D2-A4F7-0A26-06576E54C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018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B675AC-5E4D-F6CD-00E7-4EF9040E9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03" y="553067"/>
            <a:ext cx="10128794" cy="575186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FA1EA1-4CC5-4808-DA98-E578846ECA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4" b="93101" l="9988" r="89982">
                        <a14:foregroundMark x1="50797" y1="58584" x2="48223" y2="87297"/>
                        <a14:foregroundMark x1="48223" y1="87297" x2="47702" y2="87642"/>
                        <a14:foregroundMark x1="37898" y1="91396" x2="61305" y2="92431"/>
                        <a14:foregroundMark x1="61305" y1="92431" x2="64216" y2="89347"/>
                        <a14:foregroundMark x1="58517" y1="87987" x2="51317" y2="84903"/>
                        <a14:foregroundMark x1="49234" y1="60633" x2="50276" y2="80114"/>
                        <a14:foregroundMark x1="48713" y1="81818" x2="47181" y2="61425"/>
                        <a14:foregroundMark x1="47181" y1="61425" x2="47702" y2="59598"/>
                        <a14:foregroundMark x1="53370" y1="61993" x2="50276" y2="77029"/>
                        <a14:foregroundMark x1="44608" y1="91741" x2="56464" y2="92756"/>
                        <a14:foregroundMark x1="45098" y1="92756" x2="54933" y2="93101"/>
                        <a14:foregroundMark x1="59038" y1="92431" x2="53370" y2="92086"/>
                        <a14:foregroundMark x1="51195" y1="67370" x2="50674" y2="72423"/>
                        <a14:foregroundMark x1="48652" y1="62480" x2="49142" y2="67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6575">
            <a:off x="-412207" y="-201637"/>
            <a:ext cx="1713497" cy="2587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7F402-8056-853E-6994-7D70F4ECF2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0678" y="632880"/>
            <a:ext cx="5143500" cy="6858000"/>
          </a:xfrm>
          <a:prstGeom prst="rect">
            <a:avLst/>
          </a:prstGeom>
        </p:spPr>
      </p:pic>
      <p:pic>
        <p:nvPicPr>
          <p:cNvPr id="22" name="Picture 4" descr="Burger Singh">
            <a:extLst>
              <a:ext uri="{FF2B5EF4-FFF2-40B4-BE49-F238E27FC236}">
                <a16:creationId xmlns:a16="http://schemas.microsoft.com/office/drawing/2014/main" id="{666AFE49-4E38-F0BC-85C9-26C1F72E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222" b="92148" l="10000" r="90000">
                        <a14:foregroundMark x1="34417" y1="76296" x2="31167" y2="67407"/>
                        <a14:foregroundMark x1="31167" y1="67407" x2="29750" y2="52296"/>
                        <a14:foregroundMark x1="29750" y1="52296" x2="38250" y2="19852"/>
                        <a14:foregroundMark x1="38250" y1="19852" x2="46833" y2="12296"/>
                        <a14:foregroundMark x1="46833" y1="12296" x2="58000" y2="15259"/>
                        <a14:foregroundMark x1="58000" y1="15259" x2="66083" y2="23259"/>
                        <a14:foregroundMark x1="66083" y1="23259" x2="72500" y2="39556"/>
                        <a14:foregroundMark x1="72500" y1="39556" x2="73000" y2="54963"/>
                        <a14:foregroundMark x1="73000" y1="54963" x2="60250" y2="81778"/>
                        <a14:foregroundMark x1="60250" y1="81778" x2="55500" y2="87259"/>
                        <a14:foregroundMark x1="55500" y1="87259" x2="55333" y2="87259"/>
                        <a14:foregroundMark x1="25000" y1="52593" x2="30167" y2="21630"/>
                        <a14:foregroundMark x1="30167" y1="21630" x2="43000" y2="9333"/>
                        <a14:foregroundMark x1="43000" y1="9333" x2="50250" y2="7852"/>
                        <a14:foregroundMark x1="50250" y1="7852" x2="58000" y2="9926"/>
                        <a14:foregroundMark x1="58000" y1="9926" x2="70750" y2="23704"/>
                        <a14:foregroundMark x1="70750" y1="23704" x2="74083" y2="32593"/>
                        <a14:foregroundMark x1="76167" y1="42963" x2="73333" y2="64148"/>
                        <a14:foregroundMark x1="73333" y1="64148" x2="63250" y2="88296"/>
                        <a14:foregroundMark x1="63250" y1="88296" x2="58333" y2="91556"/>
                        <a14:foregroundMark x1="58333" y1="91556" x2="41083" y2="92296"/>
                        <a14:foregroundMark x1="41083" y1="92296" x2="26583" y2="64444"/>
                        <a14:foregroundMark x1="26583" y1="64444" x2="25500" y2="49481"/>
                        <a14:foregroundMark x1="25500" y1="49481" x2="25583" y2="46815"/>
                        <a14:foregroundMark x1="47917" y1="29926" x2="43250" y2="33926"/>
                        <a14:foregroundMark x1="43250" y1="33926" x2="40667" y2="40296"/>
                        <a14:foregroundMark x1="40667" y1="40296" x2="51000" y2="32889"/>
                        <a14:foregroundMark x1="39167" y1="82815" x2="51167" y2="90222"/>
                        <a14:foregroundMark x1="51167" y1="90222" x2="56833" y2="88593"/>
                        <a14:foregroundMark x1="56833" y1="88593" x2="47400" y2="78344"/>
                        <a14:foregroundMark x1="41623" y1="75013" x2="41167" y2="80889"/>
                        <a14:foregroundMark x1="41167" y1="80889" x2="41833" y2="81481"/>
                        <a14:foregroundMark x1="53917" y1="8444" x2="46500" y2="6222"/>
                        <a14:foregroundMark x1="46500" y1="6222" x2="39750" y2="9630"/>
                        <a14:foregroundMark x1="49833" y1="73481" x2="50250" y2="73481"/>
                        <a14:backgroundMark x1="37667" y1="56296" x2="35583" y2="48741"/>
                        <a14:backgroundMark x1="35583" y1="48741" x2="37750" y2="42074"/>
                        <a14:backgroundMark x1="37750" y1="42074" x2="39750" y2="61185"/>
                        <a14:backgroundMark x1="39750" y1="61185" x2="39750" y2="62074"/>
                        <a14:backgroundMark x1="59833" y1="54370" x2="61167" y2="42074"/>
                        <a14:backgroundMark x1="61167" y1="42074" x2="61917" y2="62074"/>
                        <a14:backgroundMark x1="61917" y1="62074" x2="60083" y2="68296"/>
                        <a14:backgroundMark x1="55167" y1="77037" x2="53500" y2="77037"/>
                        <a14:backgroundMark x1="47167" y1="76000" x2="43083" y2="72444"/>
                        <a14:backgroundMark x1="43083" y1="72444" x2="42500" y2="64444"/>
                        <a14:backgroundMark x1="42500" y1="64444" x2="40583" y2="67852"/>
                        <a14:backgroundMark x1="44250" y1="76000" x2="41667" y2="72593"/>
                        <a14:backgroundMark x1="42417" y1="74370" x2="41000" y2="72593"/>
                        <a14:backgroundMark x1="49667" y1="21333" x2="51583" y2="21926"/>
                        <a14:backgroundMark x1="75833" y1="40296" x2="75583" y2="39407"/>
                        <a14:backgroundMark x1="50500" y1="97185" x2="49917" y2="96444"/>
                        <a14:backgroundMark x1="46417" y1="97333" x2="46417" y2="97333"/>
                        <a14:backgroundMark x1="48583" y1="97185" x2="49000" y2="96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21" y="-4467821"/>
            <a:ext cx="6260122" cy="433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D8F41-4923-8C04-4057-B4DC745577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108" b="96622" l="9350" r="89431">
                        <a14:foregroundMark x1="35257" y1="95867" x2="49593" y2="27027"/>
                        <a14:foregroundMark x1="49593" y1="27027" x2="60163" y2="87838"/>
                        <a14:foregroundMark x1="39431" y1="87838" x2="31739" y2="87838"/>
                        <a14:foregroundMark x1="66667" y1="93919" x2="67480" y2="80405"/>
                        <a14:foregroundMark x1="30255" y1="89766" x2="31301" y2="93243"/>
                        <a14:foregroundMark x1="27642" y1="81081" x2="29400" y2="86923"/>
                        <a14:foregroundMark x1="71545" y1="80405" x2="68293" y2="94595"/>
                        <a14:foregroundMark x1="50813" y1="14865" x2="50000" y2="8108"/>
                        <a14:foregroundMark x1="56911" y1="18243" x2="60163" y2="12162"/>
                        <a14:foregroundMark x1="62602" y1="25676" x2="67886" y2="21622"/>
                        <a14:foregroundMark x1="36585" y1="25676" x2="31707" y2="21622"/>
                        <a14:foregroundMark x1="42276" y1="19595" x2="39837" y2="12162"/>
                        <a14:backgroundMark x1="36179" y1="97973" x2="34146" y2="9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38842" y="0"/>
            <a:ext cx="1676670" cy="1241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342FF6-609F-A04C-DE05-CEB593042CD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3"/>
          <a:stretch/>
        </p:blipFill>
        <p:spPr>
          <a:xfrm>
            <a:off x="4708708" y="7314645"/>
            <a:ext cx="2289885" cy="2027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84A26-EFEC-DB3F-B7EB-A02DA269FDC1}"/>
              </a:ext>
            </a:extLst>
          </p:cNvPr>
          <p:cNvSpPr txBox="1"/>
          <p:nvPr/>
        </p:nvSpPr>
        <p:spPr>
          <a:xfrm>
            <a:off x="-9853902" y="-1438461"/>
            <a:ext cx="6810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Namaste! Welcome to Burger Singh, where flavor meets delight!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We’re thrilled to have you here. Whether you’re craving a juicy burger, crispy fries, or a refreshing drink, our kitchen is sizzling with goodness.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endParaRPr lang="en-IN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79822-502A-7A17-FD2C-EBBFA247FF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80" b="89980" l="9988" r="92131">
                        <a14:foregroundMark x1="23123" y1="61293" x2="20157" y2="70263"/>
                        <a14:foregroundMark x1="20157" y1="70263" x2="22397" y2="77051"/>
                        <a14:foregroundMark x1="22397" y1="77051" x2="30993" y2="84162"/>
                        <a14:foregroundMark x1="30993" y1="84162" x2="46550" y2="87798"/>
                        <a14:foregroundMark x1="46550" y1="87798" x2="65920" y2="87515"/>
                        <a14:foregroundMark x1="65920" y1="87515" x2="83838" y2="77697"/>
                        <a14:foregroundMark x1="83838" y1="77697" x2="87712" y2="70667"/>
                        <a14:foregroundMark x1="87712" y1="70667" x2="78692" y2="61899"/>
                        <a14:foregroundMark x1="78692" y1="61899" x2="43584" y2="73051"/>
                        <a14:foregroundMark x1="43584" y1="73051" x2="26392" y2="70303"/>
                        <a14:foregroundMark x1="26392" y1="70303" x2="36743" y2="66101"/>
                        <a14:foregroundMark x1="36743" y1="66101" x2="49274" y2="76364"/>
                        <a14:foregroundMark x1="49274" y1="76364" x2="62833" y2="80606"/>
                        <a14:foregroundMark x1="62833" y1="80606" x2="74153" y2="69212"/>
                        <a14:foregroundMark x1="15496" y1="69899" x2="16102" y2="77131"/>
                        <a14:foregroundMark x1="16102" y1="77131" x2="44068" y2="88970"/>
                        <a14:foregroundMark x1="39770" y1="87798" x2="18281" y2="75960"/>
                        <a14:foregroundMark x1="37288" y1="87111" x2="23668" y2="82384"/>
                        <a14:foregroundMark x1="23668" y1="82384" x2="14286" y2="72242"/>
                        <a14:foregroundMark x1="23123" y1="81535" x2="32688" y2="86303"/>
                        <a14:foregroundMark x1="32688" y1="86303" x2="46126" y2="88606"/>
                        <a14:foregroundMark x1="46126" y1="88606" x2="46368" y2="88283"/>
                        <a14:foregroundMark x1="42070" y1="89455" x2="20521" y2="81091"/>
                        <a14:foregroundMark x1="20521" y1="81091" x2="19310" y2="80202"/>
                        <a14:foregroundMark x1="79237" y1="61131" x2="38015" y2="63596"/>
                        <a14:foregroundMark x1="38015" y1="63596" x2="30387" y2="58667"/>
                        <a14:foregroundMark x1="30387" y1="58667" x2="27058" y2="65657"/>
                        <a14:foregroundMark x1="27058" y1="65657" x2="27421" y2="66020"/>
                        <a14:foregroundMark x1="78450" y1="60283" x2="88075" y2="64727"/>
                        <a14:foregroundMark x1="88075" y1="64727" x2="92131" y2="69899"/>
                        <a14:foregroundMark x1="21610" y1="61939" x2="16283" y2="70747"/>
                        <a14:foregroundMark x1="16283" y1="70747" x2="22155" y2="80606"/>
                        <a14:foregroundMark x1="22155" y1="80606" x2="33959" y2="86384"/>
                        <a14:foregroundMark x1="33959" y1="86384" x2="49939" y2="88808"/>
                        <a14:foregroundMark x1="45339" y1="78667" x2="33535" y2="75677"/>
                        <a14:foregroundMark x1="33535" y1="75677" x2="53692" y2="80808"/>
                        <a14:foregroundMark x1="53692" y1="80808" x2="42252" y2="80929"/>
                        <a14:foregroundMark x1="42252" y1="80929" x2="52724" y2="84687"/>
                        <a14:foregroundMark x1="52724" y1="84687" x2="54964" y2="81010"/>
                        <a14:foregroundMark x1="36743" y1="87798" x2="22579" y2="83556"/>
                        <a14:foregroundMark x1="42857" y1="89818" x2="28027" y2="86788"/>
                        <a14:foregroundMark x1="28027" y1="86788" x2="19189" y2="80485"/>
                        <a14:foregroundMark x1="19189" y1="80485" x2="16041" y2="74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621" y="3945998"/>
            <a:ext cx="2435265" cy="3648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B3AA0-B50A-BDE2-5F69-8DC0D3A6D2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518" b="89976" l="10000" r="90000">
                        <a14:foregroundMark x1="45939" y1="7518" x2="56727" y2="8165"/>
                        <a14:foregroundMark x1="45939" y1="15724" x2="46970" y2="14349"/>
                        <a14:foregroundMark x1="36242" y1="37914" x2="34242" y2="44745"/>
                        <a14:foregroundMark x1="34242" y1="44745" x2="35697" y2="50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4481">
            <a:off x="10405966" y="9945"/>
            <a:ext cx="2701290" cy="4051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BC629-EE33-15FB-7AE9-DFE73B2ABC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3511" y1="36874" x2="55358" y2="36309"/>
                        <a14:foregroundMark x1="55358" y1="36309" x2="56704" y2="36511"/>
                        <a14:foregroundMark x1="57189" y1="37197" x2="58966" y2="37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334">
            <a:off x="-1772345" y="2364072"/>
            <a:ext cx="4563557" cy="6084742"/>
          </a:xfrm>
          <a:prstGeom prst="rect">
            <a:avLst/>
          </a:prstGeom>
        </p:spPr>
      </p:pic>
      <p:pic>
        <p:nvPicPr>
          <p:cNvPr id="13" name="Graphic 12" descr="Clapping hands with solid fill">
            <a:extLst>
              <a:ext uri="{FF2B5EF4-FFF2-40B4-BE49-F238E27FC236}">
                <a16:creationId xmlns:a16="http://schemas.microsoft.com/office/drawing/2014/main" id="{73FEC24B-2821-4189-058C-14420A51A7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217997" y="12513148"/>
            <a:ext cx="914400" cy="914400"/>
          </a:xfrm>
          <a:prstGeom prst="rect">
            <a:avLst/>
          </a:prstGeom>
        </p:spPr>
      </p:pic>
      <p:pic>
        <p:nvPicPr>
          <p:cNvPr id="14" name="Graphic 13" descr="Earth Globe - Asia with solid fill">
            <a:extLst>
              <a:ext uri="{FF2B5EF4-FFF2-40B4-BE49-F238E27FC236}">
                <a16:creationId xmlns:a16="http://schemas.microsoft.com/office/drawing/2014/main" id="{4FAC8623-0424-6E35-B384-52613EDF9E4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914400" y="12513148"/>
            <a:ext cx="914400" cy="914400"/>
          </a:xfrm>
          <a:prstGeom prst="rect">
            <a:avLst/>
          </a:prstGeom>
        </p:spPr>
      </p:pic>
      <p:pic>
        <p:nvPicPr>
          <p:cNvPr id="15" name="Graphic 14" descr="Moustache face with solid fill with solid fill">
            <a:extLst>
              <a:ext uri="{FF2B5EF4-FFF2-40B4-BE49-F238E27FC236}">
                <a16:creationId xmlns:a16="http://schemas.microsoft.com/office/drawing/2014/main" id="{0BF00B51-3A1C-9D18-DA77-846C0F83E5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40608" y="7490880"/>
            <a:ext cx="914400" cy="914400"/>
          </a:xfrm>
          <a:prstGeom prst="rect">
            <a:avLst/>
          </a:prstGeom>
        </p:spPr>
      </p:pic>
      <p:pic>
        <p:nvPicPr>
          <p:cNvPr id="16" name="Graphic 15" descr="Tongue face outline with solid fill">
            <a:extLst>
              <a:ext uri="{FF2B5EF4-FFF2-40B4-BE49-F238E27FC236}">
                <a16:creationId xmlns:a16="http://schemas.microsoft.com/office/drawing/2014/main" id="{3A580F41-7A6D-A510-8E7F-9E299493B7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96450" y="12550694"/>
            <a:ext cx="914400" cy="914400"/>
          </a:xfrm>
          <a:prstGeom prst="rect">
            <a:avLst/>
          </a:prstGeom>
        </p:spPr>
      </p:pic>
      <p:pic>
        <p:nvPicPr>
          <p:cNvPr id="18" name="Graphic 17" descr="Burger and drink with solid fill">
            <a:extLst>
              <a:ext uri="{FF2B5EF4-FFF2-40B4-BE49-F238E27FC236}">
                <a16:creationId xmlns:a16="http://schemas.microsoft.com/office/drawing/2014/main" id="{D8058292-BE04-80F7-8700-6CC1F3CBBB2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1162736" y="9712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6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502DA6-50BE-9840-DFE9-C5E0DB908F5D}"/>
              </a:ext>
            </a:extLst>
          </p:cNvPr>
          <p:cNvSpPr/>
          <p:nvPr/>
        </p:nvSpPr>
        <p:spPr>
          <a:xfrm>
            <a:off x="-70336" y="0"/>
            <a:ext cx="12262336" cy="6858000"/>
          </a:xfrm>
          <a:prstGeom prst="rect">
            <a:avLst/>
          </a:prstGeom>
          <a:gradFill flip="none" rotWithShape="1">
            <a:gsLst>
              <a:gs pos="100000">
                <a:srgbClr val="FFFF00"/>
              </a:gs>
              <a:gs pos="81080">
                <a:srgbClr val="FFF325"/>
              </a:gs>
              <a:gs pos="14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CD146-3B31-B979-0670-7D2A8E40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432" y="0"/>
            <a:ext cx="457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8D25A-A48C-101E-E343-C5AD09CF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1927" y="-201637"/>
            <a:ext cx="437634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52761-72B0-5F46-8B70-39601125A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46" y="-7314645"/>
            <a:ext cx="457240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8D500F-E7D2-A4F7-0A26-06576E54C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6" y="-1"/>
            <a:ext cx="1228972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B675AC-5E4D-F6CD-00E7-4EF9040E9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03" y="553067"/>
            <a:ext cx="10128794" cy="575186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07F402-8056-853E-6994-7D70F4ECF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0678" y="632880"/>
            <a:ext cx="5143500" cy="6858000"/>
          </a:xfrm>
          <a:prstGeom prst="rect">
            <a:avLst/>
          </a:prstGeom>
        </p:spPr>
      </p:pic>
      <p:pic>
        <p:nvPicPr>
          <p:cNvPr id="22" name="Picture 4" descr="Burger Singh">
            <a:extLst>
              <a:ext uri="{FF2B5EF4-FFF2-40B4-BE49-F238E27FC236}">
                <a16:creationId xmlns:a16="http://schemas.microsoft.com/office/drawing/2014/main" id="{666AFE49-4E38-F0BC-85C9-26C1F72E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222" b="92148" l="10000" r="90000">
                        <a14:foregroundMark x1="34417" y1="76296" x2="31167" y2="67407"/>
                        <a14:foregroundMark x1="31167" y1="67407" x2="29750" y2="52296"/>
                        <a14:foregroundMark x1="29750" y1="52296" x2="38250" y2="19852"/>
                        <a14:foregroundMark x1="38250" y1="19852" x2="46833" y2="12296"/>
                        <a14:foregroundMark x1="46833" y1="12296" x2="58000" y2="15259"/>
                        <a14:foregroundMark x1="58000" y1="15259" x2="66083" y2="23259"/>
                        <a14:foregroundMark x1="66083" y1="23259" x2="72500" y2="39556"/>
                        <a14:foregroundMark x1="72500" y1="39556" x2="73000" y2="54963"/>
                        <a14:foregroundMark x1="73000" y1="54963" x2="60250" y2="81778"/>
                        <a14:foregroundMark x1="60250" y1="81778" x2="55500" y2="87259"/>
                        <a14:foregroundMark x1="55500" y1="87259" x2="55333" y2="87259"/>
                        <a14:foregroundMark x1="25000" y1="52593" x2="30167" y2="21630"/>
                        <a14:foregroundMark x1="30167" y1="21630" x2="43000" y2="9333"/>
                        <a14:foregroundMark x1="43000" y1="9333" x2="50250" y2="7852"/>
                        <a14:foregroundMark x1="50250" y1="7852" x2="58000" y2="9926"/>
                        <a14:foregroundMark x1="58000" y1="9926" x2="70750" y2="23704"/>
                        <a14:foregroundMark x1="70750" y1="23704" x2="74083" y2="32593"/>
                        <a14:foregroundMark x1="76167" y1="42963" x2="73333" y2="64148"/>
                        <a14:foregroundMark x1="73333" y1="64148" x2="63250" y2="88296"/>
                        <a14:foregroundMark x1="63250" y1="88296" x2="58333" y2="91556"/>
                        <a14:foregroundMark x1="58333" y1="91556" x2="41083" y2="92296"/>
                        <a14:foregroundMark x1="41083" y1="92296" x2="26583" y2="64444"/>
                        <a14:foregroundMark x1="26583" y1="64444" x2="25500" y2="49481"/>
                        <a14:foregroundMark x1="25500" y1="49481" x2="25583" y2="46815"/>
                        <a14:foregroundMark x1="47917" y1="29926" x2="43250" y2="33926"/>
                        <a14:foregroundMark x1="43250" y1="33926" x2="40667" y2="40296"/>
                        <a14:foregroundMark x1="40667" y1="40296" x2="51000" y2="32889"/>
                        <a14:foregroundMark x1="39167" y1="82815" x2="51167" y2="90222"/>
                        <a14:foregroundMark x1="51167" y1="90222" x2="56833" y2="88593"/>
                        <a14:foregroundMark x1="56833" y1="88593" x2="47400" y2="78344"/>
                        <a14:foregroundMark x1="41623" y1="75013" x2="41167" y2="80889"/>
                        <a14:foregroundMark x1="41167" y1="80889" x2="41833" y2="81481"/>
                        <a14:foregroundMark x1="53917" y1="8444" x2="46500" y2="6222"/>
                        <a14:foregroundMark x1="46500" y1="6222" x2="39750" y2="9630"/>
                        <a14:foregroundMark x1="49833" y1="73481" x2="50250" y2="73481"/>
                        <a14:backgroundMark x1="37667" y1="56296" x2="35583" y2="48741"/>
                        <a14:backgroundMark x1="35583" y1="48741" x2="37750" y2="42074"/>
                        <a14:backgroundMark x1="37750" y1="42074" x2="39750" y2="61185"/>
                        <a14:backgroundMark x1="39750" y1="61185" x2="39750" y2="62074"/>
                        <a14:backgroundMark x1="59833" y1="54370" x2="61167" y2="42074"/>
                        <a14:backgroundMark x1="61167" y1="42074" x2="61917" y2="62074"/>
                        <a14:backgroundMark x1="61917" y1="62074" x2="60083" y2="68296"/>
                        <a14:backgroundMark x1="55167" y1="77037" x2="53500" y2="77037"/>
                        <a14:backgroundMark x1="47167" y1="76000" x2="43083" y2="72444"/>
                        <a14:backgroundMark x1="43083" y1="72444" x2="42500" y2="64444"/>
                        <a14:backgroundMark x1="42500" y1="64444" x2="40583" y2="67852"/>
                        <a14:backgroundMark x1="44250" y1="76000" x2="41667" y2="72593"/>
                        <a14:backgroundMark x1="42417" y1="74370" x2="41000" y2="72593"/>
                        <a14:backgroundMark x1="49667" y1="21333" x2="51583" y2="21926"/>
                        <a14:backgroundMark x1="75833" y1="40296" x2="75583" y2="39407"/>
                        <a14:backgroundMark x1="50500" y1="97185" x2="49917" y2="96444"/>
                        <a14:backgroundMark x1="46417" y1="97333" x2="46417" y2="97333"/>
                        <a14:backgroundMark x1="48583" y1="97185" x2="49000" y2="96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21" y="-4467821"/>
            <a:ext cx="6260122" cy="433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D8F41-4923-8C04-4057-B4DC745577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108" b="96622" l="9350" r="89431">
                        <a14:foregroundMark x1="35257" y1="95867" x2="49593" y2="27027"/>
                        <a14:foregroundMark x1="49593" y1="27027" x2="60163" y2="87838"/>
                        <a14:foregroundMark x1="39431" y1="87838" x2="31739" y2="87838"/>
                        <a14:foregroundMark x1="66667" y1="93919" x2="67480" y2="80405"/>
                        <a14:foregroundMark x1="30255" y1="89766" x2="31301" y2="93243"/>
                        <a14:foregroundMark x1="27642" y1="81081" x2="29400" y2="86923"/>
                        <a14:foregroundMark x1="71545" y1="80405" x2="68293" y2="94595"/>
                        <a14:foregroundMark x1="50813" y1="14865" x2="50000" y2="8108"/>
                        <a14:foregroundMark x1="56911" y1="18243" x2="60163" y2="12162"/>
                        <a14:foregroundMark x1="62602" y1="25676" x2="67886" y2="21622"/>
                        <a14:foregroundMark x1="36585" y1="25676" x2="31707" y2="21622"/>
                        <a14:foregroundMark x1="42276" y1="19595" x2="39837" y2="12162"/>
                        <a14:backgroundMark x1="36179" y1="97973" x2="34146" y2="9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38842" y="0"/>
            <a:ext cx="1676670" cy="1241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342FF6-609F-A04C-DE05-CEB593042C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3"/>
          <a:stretch/>
        </p:blipFill>
        <p:spPr>
          <a:xfrm>
            <a:off x="4708708" y="7314645"/>
            <a:ext cx="2289885" cy="2027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84A26-EFEC-DB3F-B7EB-A02DA269FDC1}"/>
              </a:ext>
            </a:extLst>
          </p:cNvPr>
          <p:cNvSpPr txBox="1"/>
          <p:nvPr/>
        </p:nvSpPr>
        <p:spPr>
          <a:xfrm>
            <a:off x="-9853902" y="-1438461"/>
            <a:ext cx="6810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 Namaste! Welcome to Burger Singh, where flavor meets delight!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pPr algn="ctr"/>
            <a:r>
              <a:rPr lang="en-US" sz="3200" b="1" dirty="0">
                <a:ln w="12700">
                  <a:solidFill>
                    <a:schemeClr val="tx1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We’re thrilled to have you here. Whether you’re craving a juicy burger, crispy fries, or a refreshing drink, our kitchen is sizzling with goodness. </a:t>
            </a:r>
          </a:p>
          <a:p>
            <a:endParaRPr lang="en-US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  <a:p>
            <a:endParaRPr lang="en-IN" sz="3200" b="1" dirty="0">
              <a:ln w="12700"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B2D2C-6B08-294A-C7EA-23F85190CED1}"/>
              </a:ext>
            </a:extLst>
          </p:cNvPr>
          <p:cNvSpPr txBox="1"/>
          <p:nvPr/>
        </p:nvSpPr>
        <p:spPr>
          <a:xfrm>
            <a:off x="1367469" y="823696"/>
            <a:ext cx="9572262" cy="532453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Quality Ingredients and Bold Creations</a:t>
            </a:r>
            <a:r>
              <a:rPr lang="en-US" sz="20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: </a:t>
            </a:r>
            <a:r>
              <a:rPr lang="en-US" sz="2000" b="1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94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What sets Burger Singh apart? Their unwavering commitment to sourcing high-quality ingredients and crafting inventive recipes. From the classic “Singh Burger” (featuring béchamel sauce and fries dipped in creamy cheese) to daring innovations like the “</a:t>
            </a:r>
            <a:r>
              <a:rPr lang="en-US" sz="2000" b="1" dirty="0" err="1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94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Kheema</a:t>
            </a:r>
            <a:r>
              <a:rPr lang="en-US" sz="2000" b="1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94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Pav Burger,” each dish is meticulously designed to tantalize taste buds.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Tech-Savvy Operations:</a:t>
            </a:r>
            <a:r>
              <a:rPr lang="en-US" sz="20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</a:t>
            </a:r>
            <a:r>
              <a:rPr lang="en-US" sz="2000" b="1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94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Burger Singh isn’t just about delicious food; it’s also about efficiency. The brand developed its own app, allowing customers to order online and track their meals in real-time. No more waiting—just pure burger bliss! 📱🍟.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Global Ambitions: </a:t>
            </a:r>
            <a:r>
              <a:rPr lang="en-US" sz="2000" b="1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94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With an annual turnover of Rs 26 crore, Burger Singh isn’t stopping at local fame. Kabir’s vision extends globally, with a successful pilot franchise in London. Yes, those iconic Indian flavors are now making waves across borders!</a:t>
            </a:r>
          </a:p>
          <a:p>
            <a:pPr algn="ctr"/>
            <a:r>
              <a:rPr lang="en-US" sz="2000" b="1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94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50 Outlets and Counting: From that single food truck, Burger Singh has expanded to 50 outlets across north and central India. Their fusion burgers continue to delight hungry hearts everywhere.</a:t>
            </a:r>
            <a:endParaRPr lang="en-IN" sz="2000" b="1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94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</a:gra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8" name="Graphic 7" descr="Clapping hands with solid fill">
            <a:extLst>
              <a:ext uri="{FF2B5EF4-FFF2-40B4-BE49-F238E27FC236}">
                <a16:creationId xmlns:a16="http://schemas.microsoft.com/office/drawing/2014/main" id="{DD62FF4C-0613-00FF-3A47-18E843744A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520" y="2460208"/>
            <a:ext cx="914400" cy="914400"/>
          </a:xfrm>
          <a:prstGeom prst="rect">
            <a:avLst/>
          </a:prstGeom>
        </p:spPr>
      </p:pic>
      <p:pic>
        <p:nvPicPr>
          <p:cNvPr id="12" name="Graphic 11" descr="Earth Globe - Asia with solid fill">
            <a:extLst>
              <a:ext uri="{FF2B5EF4-FFF2-40B4-BE49-F238E27FC236}">
                <a16:creationId xmlns:a16="http://schemas.microsoft.com/office/drawing/2014/main" id="{28C62E60-F1CC-BAB2-E8EC-11AA95CB70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63" y="3854914"/>
            <a:ext cx="914400" cy="914400"/>
          </a:xfrm>
          <a:prstGeom prst="rect">
            <a:avLst/>
          </a:prstGeom>
        </p:spPr>
      </p:pic>
      <p:pic>
        <p:nvPicPr>
          <p:cNvPr id="14" name="Graphic 13" descr="Moustache face with solid fill with solid fill">
            <a:extLst>
              <a:ext uri="{FF2B5EF4-FFF2-40B4-BE49-F238E27FC236}">
                <a16:creationId xmlns:a16="http://schemas.microsoft.com/office/drawing/2014/main" id="{588E9D42-CC71-3422-E702-F96800F1B3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38800" y="-186016"/>
            <a:ext cx="914400" cy="914400"/>
          </a:xfrm>
          <a:prstGeom prst="rect">
            <a:avLst/>
          </a:prstGeom>
        </p:spPr>
      </p:pic>
      <p:pic>
        <p:nvPicPr>
          <p:cNvPr id="16" name="Graphic 15" descr="Tongue face outline with solid fill">
            <a:extLst>
              <a:ext uri="{FF2B5EF4-FFF2-40B4-BE49-F238E27FC236}">
                <a16:creationId xmlns:a16="http://schemas.microsoft.com/office/drawing/2014/main" id="{42C134FC-22CA-AC49-5C21-2F111AD00CF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771" y="5390532"/>
            <a:ext cx="914400" cy="914400"/>
          </a:xfrm>
          <a:prstGeom prst="rect">
            <a:avLst/>
          </a:prstGeom>
        </p:spPr>
      </p:pic>
      <p:pic>
        <p:nvPicPr>
          <p:cNvPr id="20" name="Graphic 19" descr="Burger and drink with solid fill">
            <a:extLst>
              <a:ext uri="{FF2B5EF4-FFF2-40B4-BE49-F238E27FC236}">
                <a16:creationId xmlns:a16="http://schemas.microsoft.com/office/drawing/2014/main" id="{50DF9654-4523-75B9-0450-E6F660CA43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2234" y="8236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7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400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Algerian</vt:lpstr>
      <vt:lpstr>Arial</vt:lpstr>
      <vt:lpstr>Bradley Hand ITC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rishi raman</dc:creator>
  <cp:lastModifiedBy>rishi raman</cp:lastModifiedBy>
  <cp:revision>1</cp:revision>
  <dcterms:created xsi:type="dcterms:W3CDTF">2024-07-13T05:07:42Z</dcterms:created>
  <dcterms:modified xsi:type="dcterms:W3CDTF">2024-07-16T12:46:59Z</dcterms:modified>
</cp:coreProperties>
</file>